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3" r:id="rId1"/>
  </p:sldMasterIdLst>
  <p:notesMasterIdLst>
    <p:notesMasterId r:id="rId14"/>
  </p:notesMasterIdLst>
  <p:sldIdLst>
    <p:sldId id="256" r:id="rId2"/>
    <p:sldId id="257" r:id="rId3"/>
    <p:sldId id="262" r:id="rId4"/>
    <p:sldId id="293" r:id="rId5"/>
    <p:sldId id="260" r:id="rId6"/>
    <p:sldId id="263" r:id="rId7"/>
    <p:sldId id="294" r:id="rId8"/>
    <p:sldId id="295" r:id="rId9"/>
    <p:sldId id="296" r:id="rId10"/>
    <p:sldId id="297" r:id="rId11"/>
    <p:sldId id="298" r:id="rId12"/>
    <p:sldId id="266" r:id="rId13"/>
  </p:sldIdLst>
  <p:sldSz cx="9144000" cy="5143500" type="screen16x9"/>
  <p:notesSz cx="6858000" cy="9144000"/>
  <p:embeddedFontLst>
    <p:embeddedFont>
      <p:font typeface="Andika" charset="0"/>
      <p:regular r:id="rId15"/>
      <p:bold r:id="rId16"/>
      <p:italic r:id="rId17"/>
      <p:boldItalic r:id="rId18"/>
    </p:embeddedFont>
    <p:embeddedFont>
      <p:font typeface="Grand Hotel" charset="0"/>
      <p:regular r:id="rId19"/>
    </p:embeddedFont>
    <p:embeddedFont>
      <p:font typeface="Anton" charset="0"/>
      <p:regular r:id="rId2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EF036A67-18F3-4637-B159-9360061C66A0}">
  <a:tblStyle styleId="{EF036A67-18F3-4637-B159-9360061C66A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p:scale>
          <a:sx n="100" d="100"/>
          <a:sy n="100" d="100"/>
        </p:scale>
        <p:origin x="-516" y="-7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3834604828"/>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
        <p:cNvGrpSpPr/>
        <p:nvPr/>
      </p:nvGrpSpPr>
      <p:grpSpPr>
        <a:xfrm>
          <a:off x="0" y="0"/>
          <a:ext cx="0" cy="0"/>
          <a:chOff x="0" y="0"/>
          <a:chExt cx="0" cy="0"/>
        </a:xfrm>
      </p:grpSpPr>
      <p:sp>
        <p:nvSpPr>
          <p:cNvPr id="507" name="Google Shape;507;gdb13e22b57_0_6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8" name="Google Shape;508;gdb13e22b57_0_6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7"/>
        <p:cNvGrpSpPr/>
        <p:nvPr/>
      </p:nvGrpSpPr>
      <p:grpSpPr>
        <a:xfrm>
          <a:off x="0" y="0"/>
          <a:ext cx="0" cy="0"/>
          <a:chOff x="0" y="0"/>
          <a:chExt cx="0" cy="0"/>
        </a:xfrm>
      </p:grpSpPr>
      <p:sp>
        <p:nvSpPr>
          <p:cNvPr id="1008" name="Google Shape;1008;gd924d83865_0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9" name="Google Shape;1009;gd924d83865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6"/>
        <p:cNvGrpSpPr/>
        <p:nvPr/>
      </p:nvGrpSpPr>
      <p:grpSpPr>
        <a:xfrm>
          <a:off x="0" y="0"/>
          <a:ext cx="0" cy="0"/>
          <a:chOff x="0" y="0"/>
          <a:chExt cx="0" cy="0"/>
        </a:xfrm>
      </p:grpSpPr>
      <p:sp>
        <p:nvSpPr>
          <p:cNvPr id="697" name="Google Shape;697;gdb13e22b57_0_4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8" name="Google Shape;698;gdb13e22b57_0_4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1"/>
        <p:cNvGrpSpPr/>
        <p:nvPr/>
      </p:nvGrpSpPr>
      <p:grpSpPr>
        <a:xfrm>
          <a:off x="0" y="0"/>
          <a:ext cx="0" cy="0"/>
          <a:chOff x="0" y="0"/>
          <a:chExt cx="0" cy="0"/>
        </a:xfrm>
      </p:grpSpPr>
      <p:sp>
        <p:nvSpPr>
          <p:cNvPr id="1132" name="Google Shape;1132;gd924d83865_0_1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3" name="Google Shape;1133;gd924d83865_0_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6"/>
        <p:cNvGrpSpPr/>
        <p:nvPr/>
      </p:nvGrpSpPr>
      <p:grpSpPr>
        <a:xfrm>
          <a:off x="0" y="0"/>
          <a:ext cx="0" cy="0"/>
          <a:chOff x="0" y="0"/>
          <a:chExt cx="0" cy="0"/>
        </a:xfrm>
      </p:grpSpPr>
      <p:sp>
        <p:nvSpPr>
          <p:cNvPr id="607" name="Google Shape;607;gd924d83865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8" name="Google Shape;608;gd924d83865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5"/>
        <p:cNvGrpSpPr/>
        <p:nvPr/>
      </p:nvGrpSpPr>
      <p:grpSpPr>
        <a:xfrm>
          <a:off x="0" y="0"/>
          <a:ext cx="0" cy="0"/>
          <a:chOff x="0" y="0"/>
          <a:chExt cx="0" cy="0"/>
        </a:xfrm>
      </p:grpSpPr>
      <p:sp>
        <p:nvSpPr>
          <p:cNvPr id="916" name="Google Shape;916;gd924d83865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7" name="Google Shape;917;gd924d83865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8"/>
        <p:cNvGrpSpPr/>
        <p:nvPr/>
      </p:nvGrpSpPr>
      <p:grpSpPr>
        <a:xfrm>
          <a:off x="0" y="0"/>
          <a:ext cx="0" cy="0"/>
          <a:chOff x="0" y="0"/>
          <a:chExt cx="0" cy="0"/>
        </a:xfrm>
      </p:grpSpPr>
      <p:sp>
        <p:nvSpPr>
          <p:cNvPr id="3469" name="Google Shape;3469;gd924d83865_0_1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70" name="Google Shape;3470;gd924d83865_0_1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6"/>
        <p:cNvGrpSpPr/>
        <p:nvPr/>
      </p:nvGrpSpPr>
      <p:grpSpPr>
        <a:xfrm>
          <a:off x="0" y="0"/>
          <a:ext cx="0" cy="0"/>
          <a:chOff x="0" y="0"/>
          <a:chExt cx="0" cy="0"/>
        </a:xfrm>
      </p:grpSpPr>
      <p:sp>
        <p:nvSpPr>
          <p:cNvPr id="697" name="Google Shape;697;gdb13e22b57_0_4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8" name="Google Shape;698;gdb13e22b57_0_4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7"/>
        <p:cNvGrpSpPr/>
        <p:nvPr/>
      </p:nvGrpSpPr>
      <p:grpSpPr>
        <a:xfrm>
          <a:off x="0" y="0"/>
          <a:ext cx="0" cy="0"/>
          <a:chOff x="0" y="0"/>
          <a:chExt cx="0" cy="0"/>
        </a:xfrm>
      </p:grpSpPr>
      <p:sp>
        <p:nvSpPr>
          <p:cNvPr id="1008" name="Google Shape;1008;gd924d83865_0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9" name="Google Shape;1009;gd924d83865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6"/>
        <p:cNvGrpSpPr/>
        <p:nvPr/>
      </p:nvGrpSpPr>
      <p:grpSpPr>
        <a:xfrm>
          <a:off x="0" y="0"/>
          <a:ext cx="0" cy="0"/>
          <a:chOff x="0" y="0"/>
          <a:chExt cx="0" cy="0"/>
        </a:xfrm>
      </p:grpSpPr>
      <p:sp>
        <p:nvSpPr>
          <p:cNvPr id="697" name="Google Shape;697;gdb13e22b57_0_4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8" name="Google Shape;698;gdb13e22b57_0_4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7"/>
        <p:cNvGrpSpPr/>
        <p:nvPr/>
      </p:nvGrpSpPr>
      <p:grpSpPr>
        <a:xfrm>
          <a:off x="0" y="0"/>
          <a:ext cx="0" cy="0"/>
          <a:chOff x="0" y="0"/>
          <a:chExt cx="0" cy="0"/>
        </a:xfrm>
      </p:grpSpPr>
      <p:sp>
        <p:nvSpPr>
          <p:cNvPr id="1008" name="Google Shape;1008;gd924d83865_0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9" name="Google Shape;1009;gd924d83865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6"/>
        <p:cNvGrpSpPr/>
        <p:nvPr/>
      </p:nvGrpSpPr>
      <p:grpSpPr>
        <a:xfrm>
          <a:off x="0" y="0"/>
          <a:ext cx="0" cy="0"/>
          <a:chOff x="0" y="0"/>
          <a:chExt cx="0" cy="0"/>
        </a:xfrm>
      </p:grpSpPr>
      <p:sp>
        <p:nvSpPr>
          <p:cNvPr id="697" name="Google Shape;697;gdb13e22b57_0_4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8" name="Google Shape;698;gdb13e22b57_0_4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accent3"/>
        </a:solidFill>
        <a:effectLst/>
      </p:bgPr>
    </p:bg>
    <p:spTree>
      <p:nvGrpSpPr>
        <p:cNvPr id="1" name="Shape 8"/>
        <p:cNvGrpSpPr/>
        <p:nvPr/>
      </p:nvGrpSpPr>
      <p:grpSpPr>
        <a:xfrm>
          <a:off x="0" y="0"/>
          <a:ext cx="0" cy="0"/>
          <a:chOff x="0" y="0"/>
          <a:chExt cx="0" cy="0"/>
        </a:xfrm>
      </p:grpSpPr>
      <p:pic>
        <p:nvPicPr>
          <p:cNvPr id="9" name="Google Shape;9;p2"/>
          <p:cNvPicPr preferRelativeResize="0"/>
          <p:nvPr/>
        </p:nvPicPr>
        <p:blipFill rotWithShape="1">
          <a:blip r:embed="rId2">
            <a:alphaModFix/>
          </a:blip>
          <a:srcRect/>
          <a:stretch/>
        </p:blipFill>
        <p:spPr>
          <a:xfrm>
            <a:off x="100" y="-13"/>
            <a:ext cx="9143827" cy="5143524"/>
          </a:xfrm>
          <a:prstGeom prst="rect">
            <a:avLst/>
          </a:prstGeom>
          <a:noFill/>
          <a:ln>
            <a:noFill/>
          </a:ln>
        </p:spPr>
      </p:pic>
      <p:sp>
        <p:nvSpPr>
          <p:cNvPr id="10" name="Google Shape;10;p2"/>
          <p:cNvSpPr txBox="1">
            <a:spLocks noGrp="1"/>
          </p:cNvSpPr>
          <p:nvPr>
            <p:ph type="ctrTitle"/>
          </p:nvPr>
        </p:nvSpPr>
        <p:spPr>
          <a:xfrm rot="-696">
            <a:off x="2129625" y="1407653"/>
            <a:ext cx="4448400" cy="1740600"/>
          </a:xfrm>
          <a:prstGeom prst="rect">
            <a:avLst/>
          </a:prstGeom>
        </p:spPr>
        <p:txBody>
          <a:bodyPr spcFirstLastPara="1" wrap="square" lIns="91425" tIns="91425" rIns="91425" bIns="91425" anchor="ctr" anchorCtr="0">
            <a:noAutofit/>
          </a:bodyPr>
          <a:lstStyle>
            <a:lvl1pPr lvl="0" algn="ctr">
              <a:spcBef>
                <a:spcPts val="0"/>
              </a:spcBef>
              <a:spcAft>
                <a:spcPts val="0"/>
              </a:spcAft>
              <a:buSzPts val="5200"/>
              <a:buNone/>
              <a:defRPr sz="50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rot="232">
            <a:off x="2133920" y="3148973"/>
            <a:ext cx="4439700" cy="5121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2800"/>
              <a:buNone/>
              <a:defRPr sz="1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pic>
        <p:nvPicPr>
          <p:cNvPr id="12" name="Google Shape;12;p2"/>
          <p:cNvPicPr preferRelativeResize="0"/>
          <p:nvPr/>
        </p:nvPicPr>
        <p:blipFill>
          <a:blip r:embed="rId3">
            <a:alphaModFix amt="60000"/>
          </a:blip>
          <a:stretch>
            <a:fillRect/>
          </a:stretch>
        </p:blipFill>
        <p:spPr>
          <a:xfrm>
            <a:off x="-12" y="-12"/>
            <a:ext cx="9144000" cy="5143500"/>
          </a:xfrm>
          <a:prstGeom prst="rect">
            <a:avLst/>
          </a:prstGeom>
          <a:noFill/>
          <a:ln>
            <a:noFill/>
          </a:ln>
        </p:spPr>
      </p:pic>
      <p:sp>
        <p:nvSpPr>
          <p:cNvPr id="13" name="Google Shape;13;p2"/>
          <p:cNvSpPr/>
          <p:nvPr/>
        </p:nvSpPr>
        <p:spPr>
          <a:xfrm>
            <a:off x="165888" y="402338"/>
            <a:ext cx="243300" cy="2433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165888" y="1084921"/>
            <a:ext cx="243300" cy="2433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165888" y="1767504"/>
            <a:ext cx="243300" cy="2433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165888" y="2450088"/>
            <a:ext cx="243300" cy="2433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165888" y="3132671"/>
            <a:ext cx="243300" cy="2433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165888" y="3815254"/>
            <a:ext cx="243300" cy="2433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165875" y="4497838"/>
            <a:ext cx="243300" cy="2433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8251775" y="-48150"/>
            <a:ext cx="356100" cy="52398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1">
  <p:cSld name="CUSTOM_11_1">
    <p:spTree>
      <p:nvGrpSpPr>
        <p:cNvPr id="1" name="Shape 490"/>
        <p:cNvGrpSpPr/>
        <p:nvPr/>
      </p:nvGrpSpPr>
      <p:grpSpPr>
        <a:xfrm>
          <a:off x="0" y="0"/>
          <a:ext cx="0" cy="0"/>
          <a:chOff x="0" y="0"/>
          <a:chExt cx="0" cy="0"/>
        </a:xfrm>
      </p:grpSpPr>
      <p:pic>
        <p:nvPicPr>
          <p:cNvPr id="491" name="Google Shape;491;p35"/>
          <p:cNvPicPr preferRelativeResize="0"/>
          <p:nvPr/>
        </p:nvPicPr>
        <p:blipFill>
          <a:blip r:embed="rId2">
            <a:alphaModFix amt="60000"/>
          </a:blip>
          <a:stretch>
            <a:fillRect/>
          </a:stretch>
        </p:blipFill>
        <p:spPr>
          <a:xfrm rot="10800000" flipH="1">
            <a:off x="-12" y="-12"/>
            <a:ext cx="9144000" cy="5143500"/>
          </a:xfrm>
          <a:prstGeom prst="rect">
            <a:avLst/>
          </a:prstGeom>
          <a:noFill/>
          <a:ln>
            <a:noFill/>
          </a:ln>
        </p:spPr>
      </p:pic>
      <p:sp>
        <p:nvSpPr>
          <p:cNvPr id="492" name="Google Shape;492;p35"/>
          <p:cNvSpPr/>
          <p:nvPr/>
        </p:nvSpPr>
        <p:spPr>
          <a:xfrm rot="10800000">
            <a:off x="8162447" y="-38904"/>
            <a:ext cx="1005490" cy="1125793"/>
          </a:xfrm>
          <a:custGeom>
            <a:avLst/>
            <a:gdLst/>
            <a:ahLst/>
            <a:cxnLst/>
            <a:rect l="l" t="t" r="r" b="b"/>
            <a:pathLst>
              <a:path w="13954" h="15623" extrusionOk="0">
                <a:moveTo>
                  <a:pt x="0" y="0"/>
                </a:moveTo>
                <a:lnTo>
                  <a:pt x="0" y="15622"/>
                </a:lnTo>
                <a:lnTo>
                  <a:pt x="13953" y="15622"/>
                </a:lnTo>
                <a:cubicBezTo>
                  <a:pt x="12848" y="15132"/>
                  <a:pt x="12176" y="13817"/>
                  <a:pt x="12415" y="12632"/>
                </a:cubicBezTo>
                <a:cubicBezTo>
                  <a:pt x="12558" y="11937"/>
                  <a:pt x="12968" y="11191"/>
                  <a:pt x="12621" y="10582"/>
                </a:cubicBezTo>
                <a:cubicBezTo>
                  <a:pt x="12377" y="10156"/>
                  <a:pt x="11873" y="10007"/>
                  <a:pt x="11364" y="10007"/>
                </a:cubicBezTo>
                <a:cubicBezTo>
                  <a:pt x="11194" y="10007"/>
                  <a:pt x="11022" y="10024"/>
                  <a:pt x="10861" y="10052"/>
                </a:cubicBezTo>
                <a:cubicBezTo>
                  <a:pt x="10385" y="10137"/>
                  <a:pt x="9897" y="10292"/>
                  <a:pt x="9417" y="10292"/>
                </a:cubicBezTo>
                <a:cubicBezTo>
                  <a:pt x="9254" y="10292"/>
                  <a:pt x="9091" y="10274"/>
                  <a:pt x="8930" y="10229"/>
                </a:cubicBezTo>
                <a:cubicBezTo>
                  <a:pt x="8605" y="10138"/>
                  <a:pt x="8321" y="9938"/>
                  <a:pt x="8121" y="9665"/>
                </a:cubicBezTo>
                <a:cubicBezTo>
                  <a:pt x="7985" y="9477"/>
                  <a:pt x="7871" y="9244"/>
                  <a:pt x="7649" y="9170"/>
                </a:cubicBezTo>
                <a:cubicBezTo>
                  <a:pt x="7594" y="9149"/>
                  <a:pt x="7539" y="9141"/>
                  <a:pt x="7484" y="9141"/>
                </a:cubicBezTo>
                <a:cubicBezTo>
                  <a:pt x="7289" y="9141"/>
                  <a:pt x="7088" y="9245"/>
                  <a:pt x="6897" y="9312"/>
                </a:cubicBezTo>
                <a:cubicBezTo>
                  <a:pt x="6818" y="9341"/>
                  <a:pt x="6728" y="9356"/>
                  <a:pt x="6640" y="9356"/>
                </a:cubicBezTo>
                <a:cubicBezTo>
                  <a:pt x="6450" y="9356"/>
                  <a:pt x="6270" y="9282"/>
                  <a:pt x="6231" y="9107"/>
                </a:cubicBezTo>
                <a:cubicBezTo>
                  <a:pt x="6185" y="8919"/>
                  <a:pt x="6350" y="8742"/>
                  <a:pt x="6521" y="8646"/>
                </a:cubicBezTo>
                <a:cubicBezTo>
                  <a:pt x="6692" y="8549"/>
                  <a:pt x="6891" y="8492"/>
                  <a:pt x="7022" y="8338"/>
                </a:cubicBezTo>
                <a:cubicBezTo>
                  <a:pt x="7216" y="8105"/>
                  <a:pt x="7142" y="7746"/>
                  <a:pt x="6994" y="7472"/>
                </a:cubicBezTo>
                <a:cubicBezTo>
                  <a:pt x="6846" y="7205"/>
                  <a:pt x="6629" y="6971"/>
                  <a:pt x="6544" y="6681"/>
                </a:cubicBezTo>
                <a:cubicBezTo>
                  <a:pt x="6498" y="6544"/>
                  <a:pt x="6481" y="6390"/>
                  <a:pt x="6384" y="6282"/>
                </a:cubicBezTo>
                <a:cubicBezTo>
                  <a:pt x="6219" y="6100"/>
                  <a:pt x="5912" y="6151"/>
                  <a:pt x="5712" y="6015"/>
                </a:cubicBezTo>
                <a:cubicBezTo>
                  <a:pt x="5445" y="5838"/>
                  <a:pt x="5462" y="5434"/>
                  <a:pt x="5251" y="5200"/>
                </a:cubicBezTo>
                <a:cubicBezTo>
                  <a:pt x="5131" y="5063"/>
                  <a:pt x="4955" y="5001"/>
                  <a:pt x="4795" y="4915"/>
                </a:cubicBezTo>
                <a:cubicBezTo>
                  <a:pt x="4408" y="4688"/>
                  <a:pt x="4152" y="4295"/>
                  <a:pt x="4101" y="3845"/>
                </a:cubicBezTo>
                <a:cubicBezTo>
                  <a:pt x="4072" y="3600"/>
                  <a:pt x="4101" y="3326"/>
                  <a:pt x="3952" y="3133"/>
                </a:cubicBezTo>
                <a:cubicBezTo>
                  <a:pt x="3850" y="3030"/>
                  <a:pt x="3725" y="2945"/>
                  <a:pt x="3588" y="2899"/>
                </a:cubicBezTo>
                <a:lnTo>
                  <a:pt x="2141" y="2256"/>
                </a:lnTo>
                <a:cubicBezTo>
                  <a:pt x="1885" y="2148"/>
                  <a:pt x="1623" y="2028"/>
                  <a:pt x="1418" y="1840"/>
                </a:cubicBezTo>
                <a:cubicBezTo>
                  <a:pt x="1299" y="1726"/>
                  <a:pt x="1190" y="1595"/>
                  <a:pt x="1093" y="1458"/>
                </a:cubicBezTo>
                <a:cubicBezTo>
                  <a:pt x="729" y="974"/>
                  <a:pt x="364" y="485"/>
                  <a:pt x="0" y="0"/>
                </a:cubicBezTo>
                <a:close/>
              </a:path>
            </a:pathLst>
          </a:custGeom>
          <a:solidFill>
            <a:srgbClr val="F8CD7D">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5"/>
          <p:cNvSpPr/>
          <p:nvPr/>
        </p:nvSpPr>
        <p:spPr>
          <a:xfrm>
            <a:off x="531848" y="234173"/>
            <a:ext cx="8020500" cy="4739100"/>
          </a:xfrm>
          <a:prstGeom prst="roundRect">
            <a:avLst>
              <a:gd name="adj" fmla="val 2037"/>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35"/>
          <p:cNvSpPr/>
          <p:nvPr/>
        </p:nvSpPr>
        <p:spPr>
          <a:xfrm>
            <a:off x="579100" y="205225"/>
            <a:ext cx="8020500" cy="4739100"/>
          </a:xfrm>
          <a:prstGeom prst="roundRect">
            <a:avLst>
              <a:gd name="adj" fmla="val 203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35"/>
          <p:cNvSpPr/>
          <p:nvPr/>
        </p:nvSpPr>
        <p:spPr>
          <a:xfrm>
            <a:off x="165888" y="402338"/>
            <a:ext cx="243300" cy="2433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5"/>
          <p:cNvSpPr/>
          <p:nvPr/>
        </p:nvSpPr>
        <p:spPr>
          <a:xfrm>
            <a:off x="165888" y="1084921"/>
            <a:ext cx="243300" cy="2433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5"/>
          <p:cNvSpPr/>
          <p:nvPr/>
        </p:nvSpPr>
        <p:spPr>
          <a:xfrm>
            <a:off x="165888" y="1767504"/>
            <a:ext cx="243300" cy="2433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35"/>
          <p:cNvSpPr/>
          <p:nvPr/>
        </p:nvSpPr>
        <p:spPr>
          <a:xfrm>
            <a:off x="165888" y="2450088"/>
            <a:ext cx="243300" cy="2433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35"/>
          <p:cNvSpPr/>
          <p:nvPr/>
        </p:nvSpPr>
        <p:spPr>
          <a:xfrm>
            <a:off x="165888" y="3132671"/>
            <a:ext cx="243300" cy="2433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5"/>
          <p:cNvSpPr/>
          <p:nvPr/>
        </p:nvSpPr>
        <p:spPr>
          <a:xfrm>
            <a:off x="165888" y="3815254"/>
            <a:ext cx="243300" cy="2433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5"/>
          <p:cNvSpPr/>
          <p:nvPr/>
        </p:nvSpPr>
        <p:spPr>
          <a:xfrm>
            <a:off x="165875" y="4497838"/>
            <a:ext cx="243300" cy="2433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5"/>
        <p:cNvGrpSpPr/>
        <p:nvPr/>
      </p:nvGrpSpPr>
      <p:grpSpPr>
        <a:xfrm>
          <a:off x="0" y="0"/>
          <a:ext cx="0" cy="0"/>
          <a:chOff x="0" y="0"/>
          <a:chExt cx="0" cy="0"/>
        </a:xfrm>
      </p:grpSpPr>
      <p:sp>
        <p:nvSpPr>
          <p:cNvPr id="36" name="Google Shape;36;p4"/>
          <p:cNvSpPr/>
          <p:nvPr/>
        </p:nvSpPr>
        <p:spPr>
          <a:xfrm>
            <a:off x="531848" y="234173"/>
            <a:ext cx="8020500" cy="4739100"/>
          </a:xfrm>
          <a:prstGeom prst="roundRect">
            <a:avLst>
              <a:gd name="adj" fmla="val 2037"/>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4"/>
          <p:cNvSpPr/>
          <p:nvPr/>
        </p:nvSpPr>
        <p:spPr>
          <a:xfrm>
            <a:off x="579100" y="205225"/>
            <a:ext cx="8020500" cy="4739100"/>
          </a:xfrm>
          <a:prstGeom prst="roundRect">
            <a:avLst>
              <a:gd name="adj" fmla="val 203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4"/>
          <p:cNvSpPr txBox="1">
            <a:spLocks noGrp="1"/>
          </p:cNvSpPr>
          <p:nvPr>
            <p:ph type="body" idx="1"/>
          </p:nvPr>
        </p:nvSpPr>
        <p:spPr>
          <a:xfrm>
            <a:off x="714175" y="1198150"/>
            <a:ext cx="7715700" cy="3409800"/>
          </a:xfrm>
          <a:prstGeom prst="rect">
            <a:avLst/>
          </a:prstGeom>
        </p:spPr>
        <p:txBody>
          <a:bodyPr spcFirstLastPara="1" wrap="square" lIns="91425" tIns="91425" rIns="91425" bIns="91425" anchor="ctr" anchorCtr="0">
            <a:noAutofit/>
          </a:bodyPr>
          <a:lstStyle>
            <a:lvl1pPr marL="457200" lvl="0" indent="-317500">
              <a:spcBef>
                <a:spcPts val="0"/>
              </a:spcBef>
              <a:spcAft>
                <a:spcPts val="0"/>
              </a:spcAft>
              <a:buSzPts val="1400"/>
              <a:buChar char="●"/>
              <a:defRPr sz="1200"/>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39" name="Google Shape;39;p4"/>
          <p:cNvSpPr/>
          <p:nvPr/>
        </p:nvSpPr>
        <p:spPr>
          <a:xfrm>
            <a:off x="165888" y="402338"/>
            <a:ext cx="243300" cy="2433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4"/>
          <p:cNvSpPr/>
          <p:nvPr/>
        </p:nvSpPr>
        <p:spPr>
          <a:xfrm>
            <a:off x="165888" y="1084921"/>
            <a:ext cx="243300" cy="2433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4"/>
          <p:cNvSpPr/>
          <p:nvPr/>
        </p:nvSpPr>
        <p:spPr>
          <a:xfrm>
            <a:off x="165888" y="1767504"/>
            <a:ext cx="243300" cy="2433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4"/>
          <p:cNvSpPr/>
          <p:nvPr/>
        </p:nvSpPr>
        <p:spPr>
          <a:xfrm>
            <a:off x="165888" y="2450088"/>
            <a:ext cx="243300" cy="2433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4"/>
          <p:cNvSpPr/>
          <p:nvPr/>
        </p:nvSpPr>
        <p:spPr>
          <a:xfrm>
            <a:off x="165888" y="3132671"/>
            <a:ext cx="243300" cy="2433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4"/>
          <p:cNvSpPr/>
          <p:nvPr/>
        </p:nvSpPr>
        <p:spPr>
          <a:xfrm>
            <a:off x="165888" y="3815254"/>
            <a:ext cx="243300" cy="2433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4"/>
          <p:cNvSpPr/>
          <p:nvPr/>
        </p:nvSpPr>
        <p:spPr>
          <a:xfrm>
            <a:off x="165875" y="4497838"/>
            <a:ext cx="243300" cy="2433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4"/>
          <p:cNvSpPr txBox="1">
            <a:spLocks noGrp="1"/>
          </p:cNvSpPr>
          <p:nvPr>
            <p:ph type="title"/>
          </p:nvPr>
        </p:nvSpPr>
        <p:spPr>
          <a:xfrm>
            <a:off x="714175" y="535650"/>
            <a:ext cx="7715700" cy="569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4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pic>
        <p:nvPicPr>
          <p:cNvPr id="47" name="Google Shape;47;p4"/>
          <p:cNvPicPr preferRelativeResize="0"/>
          <p:nvPr/>
        </p:nvPicPr>
        <p:blipFill>
          <a:blip r:embed="rId2">
            <a:alphaModFix amt="60000"/>
          </a:blip>
          <a:stretch>
            <a:fillRect/>
          </a:stretch>
        </p:blipFill>
        <p:spPr>
          <a:xfrm flipH="1">
            <a:off x="-12" y="-12"/>
            <a:ext cx="9144000" cy="514350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90"/>
        <p:cNvGrpSpPr/>
        <p:nvPr/>
      </p:nvGrpSpPr>
      <p:grpSpPr>
        <a:xfrm>
          <a:off x="0" y="0"/>
          <a:ext cx="0" cy="0"/>
          <a:chOff x="0" y="0"/>
          <a:chExt cx="0" cy="0"/>
        </a:xfrm>
      </p:grpSpPr>
      <p:sp>
        <p:nvSpPr>
          <p:cNvPr id="91" name="Google Shape;91;p8"/>
          <p:cNvSpPr/>
          <p:nvPr/>
        </p:nvSpPr>
        <p:spPr>
          <a:xfrm>
            <a:off x="531848" y="234173"/>
            <a:ext cx="8020500" cy="4739100"/>
          </a:xfrm>
          <a:prstGeom prst="roundRect">
            <a:avLst>
              <a:gd name="adj" fmla="val 2037"/>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8"/>
          <p:cNvSpPr/>
          <p:nvPr/>
        </p:nvSpPr>
        <p:spPr>
          <a:xfrm>
            <a:off x="579100" y="205225"/>
            <a:ext cx="8020500" cy="4739100"/>
          </a:xfrm>
          <a:prstGeom prst="roundRect">
            <a:avLst>
              <a:gd name="adj" fmla="val 203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8"/>
          <p:cNvSpPr txBox="1">
            <a:spLocks noGrp="1"/>
          </p:cNvSpPr>
          <p:nvPr>
            <p:ph type="title"/>
          </p:nvPr>
        </p:nvSpPr>
        <p:spPr>
          <a:xfrm>
            <a:off x="2252875" y="1371600"/>
            <a:ext cx="4638300" cy="2400300"/>
          </a:xfrm>
          <a:prstGeom prst="rect">
            <a:avLst/>
          </a:prstGeom>
        </p:spPr>
        <p:txBody>
          <a:bodyPr spcFirstLastPara="1" wrap="square" lIns="91425" tIns="91425" rIns="91425" bIns="91425" anchor="ctr" anchorCtr="0">
            <a:noAutofit/>
          </a:bodyPr>
          <a:lstStyle>
            <a:lvl1pPr lvl="0" algn="ctr">
              <a:lnSpc>
                <a:spcPct val="90000"/>
              </a:lnSpc>
              <a:spcBef>
                <a:spcPts val="0"/>
              </a:spcBef>
              <a:spcAft>
                <a:spcPts val="0"/>
              </a:spcAft>
              <a:buSzPts val="4800"/>
              <a:buNone/>
              <a:defRPr sz="8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94" name="Google Shape;94;p8"/>
          <p:cNvSpPr/>
          <p:nvPr/>
        </p:nvSpPr>
        <p:spPr>
          <a:xfrm>
            <a:off x="165888" y="402338"/>
            <a:ext cx="243300" cy="2433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8"/>
          <p:cNvSpPr/>
          <p:nvPr/>
        </p:nvSpPr>
        <p:spPr>
          <a:xfrm>
            <a:off x="165888" y="1084921"/>
            <a:ext cx="243300" cy="2433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8"/>
          <p:cNvSpPr/>
          <p:nvPr/>
        </p:nvSpPr>
        <p:spPr>
          <a:xfrm>
            <a:off x="165888" y="1767504"/>
            <a:ext cx="243300" cy="2433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8"/>
          <p:cNvSpPr/>
          <p:nvPr/>
        </p:nvSpPr>
        <p:spPr>
          <a:xfrm>
            <a:off x="165888" y="2450088"/>
            <a:ext cx="243300" cy="2433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8"/>
          <p:cNvSpPr/>
          <p:nvPr/>
        </p:nvSpPr>
        <p:spPr>
          <a:xfrm>
            <a:off x="165888" y="3132671"/>
            <a:ext cx="243300" cy="2433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8"/>
          <p:cNvSpPr/>
          <p:nvPr/>
        </p:nvSpPr>
        <p:spPr>
          <a:xfrm>
            <a:off x="165888" y="3815254"/>
            <a:ext cx="243300" cy="2433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8"/>
          <p:cNvSpPr/>
          <p:nvPr/>
        </p:nvSpPr>
        <p:spPr>
          <a:xfrm>
            <a:off x="165875" y="4497838"/>
            <a:ext cx="243300" cy="2433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1" name="Google Shape;101;p8"/>
          <p:cNvPicPr preferRelativeResize="0"/>
          <p:nvPr/>
        </p:nvPicPr>
        <p:blipFill>
          <a:blip r:embed="rId2">
            <a:alphaModFix amt="60000"/>
          </a:blip>
          <a:stretch>
            <a:fillRect/>
          </a:stretch>
        </p:blipFill>
        <p:spPr>
          <a:xfrm>
            <a:off x="-12" y="-12"/>
            <a:ext cx="9144000" cy="514350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6"/>
        </a:solidFill>
        <a:effectLst/>
      </p:bgPr>
    </p:bg>
    <p:spTree>
      <p:nvGrpSpPr>
        <p:cNvPr id="1" name="Shape 142"/>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able of contents">
  <p:cSld name="CUSTOM">
    <p:bg>
      <p:bgPr>
        <a:solidFill>
          <a:schemeClr val="accent3"/>
        </a:solidFill>
        <a:effectLst/>
      </p:bgPr>
    </p:bg>
    <p:spTree>
      <p:nvGrpSpPr>
        <p:cNvPr id="1" name="Shape 143"/>
        <p:cNvGrpSpPr/>
        <p:nvPr/>
      </p:nvGrpSpPr>
      <p:grpSpPr>
        <a:xfrm>
          <a:off x="0" y="0"/>
          <a:ext cx="0" cy="0"/>
          <a:chOff x="0" y="0"/>
          <a:chExt cx="0" cy="0"/>
        </a:xfrm>
      </p:grpSpPr>
      <p:pic>
        <p:nvPicPr>
          <p:cNvPr id="144" name="Google Shape;144;p13"/>
          <p:cNvPicPr preferRelativeResize="0"/>
          <p:nvPr/>
        </p:nvPicPr>
        <p:blipFill>
          <a:blip r:embed="rId2">
            <a:alphaModFix amt="60000"/>
          </a:blip>
          <a:stretch>
            <a:fillRect/>
          </a:stretch>
        </p:blipFill>
        <p:spPr>
          <a:xfrm flipH="1">
            <a:off x="0" y="0"/>
            <a:ext cx="9144000" cy="5143500"/>
          </a:xfrm>
          <a:prstGeom prst="rect">
            <a:avLst/>
          </a:prstGeom>
          <a:noFill/>
          <a:ln>
            <a:noFill/>
          </a:ln>
        </p:spPr>
      </p:pic>
      <p:sp>
        <p:nvSpPr>
          <p:cNvPr id="145" name="Google Shape;145;p13"/>
          <p:cNvSpPr/>
          <p:nvPr/>
        </p:nvSpPr>
        <p:spPr>
          <a:xfrm>
            <a:off x="524836" y="241185"/>
            <a:ext cx="8020500" cy="4739100"/>
          </a:xfrm>
          <a:prstGeom prst="roundRect">
            <a:avLst>
              <a:gd name="adj" fmla="val 2037"/>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3"/>
          <p:cNvSpPr/>
          <p:nvPr/>
        </p:nvSpPr>
        <p:spPr>
          <a:xfrm>
            <a:off x="579100" y="205225"/>
            <a:ext cx="8020500" cy="4739100"/>
          </a:xfrm>
          <a:prstGeom prst="roundRect">
            <a:avLst>
              <a:gd name="adj" fmla="val 203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3"/>
          <p:cNvSpPr txBox="1">
            <a:spLocks noGrp="1"/>
          </p:cNvSpPr>
          <p:nvPr>
            <p:ph type="title" hasCustomPrompt="1"/>
          </p:nvPr>
        </p:nvSpPr>
        <p:spPr>
          <a:xfrm flipH="1">
            <a:off x="1268050" y="1724600"/>
            <a:ext cx="862200" cy="985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5000" b="1">
                <a:solidFill>
                  <a:schemeClr val="accent4"/>
                </a:solidFill>
              </a:defRPr>
            </a:lvl1pPr>
            <a:lvl2pPr lvl="1" algn="r" rtl="0">
              <a:spcBef>
                <a:spcPts val="0"/>
              </a:spcBef>
              <a:spcAft>
                <a:spcPts val="0"/>
              </a:spcAft>
              <a:buClr>
                <a:schemeClr val="dk1"/>
              </a:buClr>
              <a:buSzPts val="2500"/>
              <a:buNone/>
              <a:defRPr sz="2500">
                <a:solidFill>
                  <a:schemeClr val="dk1"/>
                </a:solidFill>
              </a:defRPr>
            </a:lvl2pPr>
            <a:lvl3pPr lvl="2" algn="r" rtl="0">
              <a:spcBef>
                <a:spcPts val="0"/>
              </a:spcBef>
              <a:spcAft>
                <a:spcPts val="0"/>
              </a:spcAft>
              <a:buClr>
                <a:schemeClr val="dk1"/>
              </a:buClr>
              <a:buSzPts val="2500"/>
              <a:buNone/>
              <a:defRPr sz="2500">
                <a:solidFill>
                  <a:schemeClr val="dk1"/>
                </a:solidFill>
              </a:defRPr>
            </a:lvl3pPr>
            <a:lvl4pPr lvl="3" algn="r" rtl="0">
              <a:spcBef>
                <a:spcPts val="0"/>
              </a:spcBef>
              <a:spcAft>
                <a:spcPts val="0"/>
              </a:spcAft>
              <a:buClr>
                <a:schemeClr val="dk1"/>
              </a:buClr>
              <a:buSzPts val="2500"/>
              <a:buNone/>
              <a:defRPr sz="2500">
                <a:solidFill>
                  <a:schemeClr val="dk1"/>
                </a:solidFill>
              </a:defRPr>
            </a:lvl4pPr>
            <a:lvl5pPr lvl="4" algn="r" rtl="0">
              <a:spcBef>
                <a:spcPts val="0"/>
              </a:spcBef>
              <a:spcAft>
                <a:spcPts val="0"/>
              </a:spcAft>
              <a:buClr>
                <a:schemeClr val="dk1"/>
              </a:buClr>
              <a:buSzPts val="2500"/>
              <a:buNone/>
              <a:defRPr sz="2500">
                <a:solidFill>
                  <a:schemeClr val="dk1"/>
                </a:solidFill>
              </a:defRPr>
            </a:lvl5pPr>
            <a:lvl6pPr lvl="5" algn="r" rtl="0">
              <a:spcBef>
                <a:spcPts val="0"/>
              </a:spcBef>
              <a:spcAft>
                <a:spcPts val="0"/>
              </a:spcAft>
              <a:buClr>
                <a:schemeClr val="dk1"/>
              </a:buClr>
              <a:buSzPts val="2500"/>
              <a:buNone/>
              <a:defRPr sz="2500">
                <a:solidFill>
                  <a:schemeClr val="dk1"/>
                </a:solidFill>
              </a:defRPr>
            </a:lvl6pPr>
            <a:lvl7pPr lvl="6" algn="r" rtl="0">
              <a:spcBef>
                <a:spcPts val="0"/>
              </a:spcBef>
              <a:spcAft>
                <a:spcPts val="0"/>
              </a:spcAft>
              <a:buClr>
                <a:schemeClr val="dk1"/>
              </a:buClr>
              <a:buSzPts val="2500"/>
              <a:buNone/>
              <a:defRPr sz="2500">
                <a:solidFill>
                  <a:schemeClr val="dk1"/>
                </a:solidFill>
              </a:defRPr>
            </a:lvl7pPr>
            <a:lvl8pPr lvl="7" algn="r" rtl="0">
              <a:spcBef>
                <a:spcPts val="0"/>
              </a:spcBef>
              <a:spcAft>
                <a:spcPts val="0"/>
              </a:spcAft>
              <a:buClr>
                <a:schemeClr val="dk1"/>
              </a:buClr>
              <a:buSzPts val="2500"/>
              <a:buNone/>
              <a:defRPr sz="2500">
                <a:solidFill>
                  <a:schemeClr val="dk1"/>
                </a:solidFill>
              </a:defRPr>
            </a:lvl8pPr>
            <a:lvl9pPr lvl="8" algn="r" rtl="0">
              <a:spcBef>
                <a:spcPts val="0"/>
              </a:spcBef>
              <a:spcAft>
                <a:spcPts val="0"/>
              </a:spcAft>
              <a:buClr>
                <a:schemeClr val="dk1"/>
              </a:buClr>
              <a:buSzPts val="2500"/>
              <a:buNone/>
              <a:defRPr sz="2500">
                <a:solidFill>
                  <a:schemeClr val="dk1"/>
                </a:solidFill>
              </a:defRPr>
            </a:lvl9pPr>
          </a:lstStyle>
          <a:p>
            <a:r>
              <a:t>xx%</a:t>
            </a:r>
          </a:p>
        </p:txBody>
      </p:sp>
      <p:sp>
        <p:nvSpPr>
          <p:cNvPr id="148" name="Google Shape;148;p13"/>
          <p:cNvSpPr txBox="1">
            <a:spLocks noGrp="1"/>
          </p:cNvSpPr>
          <p:nvPr>
            <p:ph type="subTitle" idx="1"/>
          </p:nvPr>
        </p:nvSpPr>
        <p:spPr>
          <a:xfrm>
            <a:off x="2155863" y="2178525"/>
            <a:ext cx="2244300" cy="531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r" rtl="0">
              <a:spcBef>
                <a:spcPts val="0"/>
              </a:spcBef>
              <a:spcAft>
                <a:spcPts val="0"/>
              </a:spcAft>
              <a:buSzPts val="1400"/>
              <a:buNone/>
              <a:defRPr/>
            </a:lvl2pPr>
            <a:lvl3pPr lvl="2" algn="r" rtl="0">
              <a:spcBef>
                <a:spcPts val="0"/>
              </a:spcBef>
              <a:spcAft>
                <a:spcPts val="0"/>
              </a:spcAft>
              <a:buSzPts val="1400"/>
              <a:buNone/>
              <a:defRPr/>
            </a:lvl3pPr>
            <a:lvl4pPr lvl="3" algn="r" rtl="0">
              <a:spcBef>
                <a:spcPts val="0"/>
              </a:spcBef>
              <a:spcAft>
                <a:spcPts val="0"/>
              </a:spcAft>
              <a:buSzPts val="1400"/>
              <a:buNone/>
              <a:defRPr/>
            </a:lvl4pPr>
            <a:lvl5pPr lvl="4" algn="r" rtl="0">
              <a:spcBef>
                <a:spcPts val="0"/>
              </a:spcBef>
              <a:spcAft>
                <a:spcPts val="0"/>
              </a:spcAft>
              <a:buSzPts val="1400"/>
              <a:buNone/>
              <a:defRPr/>
            </a:lvl5pPr>
            <a:lvl6pPr lvl="5" algn="r" rtl="0">
              <a:spcBef>
                <a:spcPts val="0"/>
              </a:spcBef>
              <a:spcAft>
                <a:spcPts val="0"/>
              </a:spcAft>
              <a:buSzPts val="1400"/>
              <a:buNone/>
              <a:defRPr/>
            </a:lvl6pPr>
            <a:lvl7pPr lvl="6" algn="r" rtl="0">
              <a:spcBef>
                <a:spcPts val="0"/>
              </a:spcBef>
              <a:spcAft>
                <a:spcPts val="0"/>
              </a:spcAft>
              <a:buSzPts val="1400"/>
              <a:buNone/>
              <a:defRPr/>
            </a:lvl7pPr>
            <a:lvl8pPr lvl="7" algn="r" rtl="0">
              <a:spcBef>
                <a:spcPts val="0"/>
              </a:spcBef>
              <a:spcAft>
                <a:spcPts val="0"/>
              </a:spcAft>
              <a:buSzPts val="1400"/>
              <a:buNone/>
              <a:defRPr/>
            </a:lvl8pPr>
            <a:lvl9pPr lvl="8" algn="r" rtl="0">
              <a:spcBef>
                <a:spcPts val="0"/>
              </a:spcBef>
              <a:spcAft>
                <a:spcPts val="0"/>
              </a:spcAft>
              <a:buSzPts val="1400"/>
              <a:buNone/>
              <a:defRPr/>
            </a:lvl9pPr>
          </a:lstStyle>
          <a:p>
            <a:endParaRPr/>
          </a:p>
        </p:txBody>
      </p:sp>
      <p:sp>
        <p:nvSpPr>
          <p:cNvPr id="149" name="Google Shape;149;p13"/>
          <p:cNvSpPr txBox="1">
            <a:spLocks noGrp="1"/>
          </p:cNvSpPr>
          <p:nvPr>
            <p:ph type="subTitle" idx="2"/>
          </p:nvPr>
        </p:nvSpPr>
        <p:spPr>
          <a:xfrm>
            <a:off x="2155875" y="1714425"/>
            <a:ext cx="2244300" cy="4629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2000"/>
              <a:buFont typeface="Anton"/>
              <a:buNone/>
              <a:defRPr sz="2500">
                <a:solidFill>
                  <a:schemeClr val="dk2"/>
                </a:solidFill>
                <a:latin typeface="Grand Hotel"/>
                <a:ea typeface="Grand Hotel"/>
                <a:cs typeface="Grand Hotel"/>
                <a:sym typeface="Grand Hotel"/>
              </a:defRPr>
            </a:lvl1pPr>
            <a:lvl2pPr lvl="1" algn="r" rtl="0">
              <a:spcBef>
                <a:spcPts val="0"/>
              </a:spcBef>
              <a:spcAft>
                <a:spcPts val="0"/>
              </a:spcAft>
              <a:buClr>
                <a:schemeClr val="dk1"/>
              </a:buClr>
              <a:buSzPts val="2000"/>
              <a:buFont typeface="Anton"/>
              <a:buNone/>
              <a:defRPr sz="2000">
                <a:solidFill>
                  <a:schemeClr val="dk1"/>
                </a:solidFill>
                <a:latin typeface="Anton"/>
                <a:ea typeface="Anton"/>
                <a:cs typeface="Anton"/>
                <a:sym typeface="Anton"/>
              </a:defRPr>
            </a:lvl2pPr>
            <a:lvl3pPr lvl="2" algn="r" rtl="0">
              <a:spcBef>
                <a:spcPts val="0"/>
              </a:spcBef>
              <a:spcAft>
                <a:spcPts val="0"/>
              </a:spcAft>
              <a:buClr>
                <a:schemeClr val="dk1"/>
              </a:buClr>
              <a:buSzPts val="2000"/>
              <a:buFont typeface="Anton"/>
              <a:buNone/>
              <a:defRPr sz="2000">
                <a:solidFill>
                  <a:schemeClr val="dk1"/>
                </a:solidFill>
                <a:latin typeface="Anton"/>
                <a:ea typeface="Anton"/>
                <a:cs typeface="Anton"/>
                <a:sym typeface="Anton"/>
              </a:defRPr>
            </a:lvl3pPr>
            <a:lvl4pPr lvl="3" algn="r" rtl="0">
              <a:spcBef>
                <a:spcPts val="0"/>
              </a:spcBef>
              <a:spcAft>
                <a:spcPts val="0"/>
              </a:spcAft>
              <a:buClr>
                <a:schemeClr val="dk1"/>
              </a:buClr>
              <a:buSzPts val="2000"/>
              <a:buFont typeface="Anton"/>
              <a:buNone/>
              <a:defRPr sz="2000">
                <a:solidFill>
                  <a:schemeClr val="dk1"/>
                </a:solidFill>
                <a:latin typeface="Anton"/>
                <a:ea typeface="Anton"/>
                <a:cs typeface="Anton"/>
                <a:sym typeface="Anton"/>
              </a:defRPr>
            </a:lvl4pPr>
            <a:lvl5pPr lvl="4" algn="r" rtl="0">
              <a:spcBef>
                <a:spcPts val="0"/>
              </a:spcBef>
              <a:spcAft>
                <a:spcPts val="0"/>
              </a:spcAft>
              <a:buClr>
                <a:schemeClr val="dk1"/>
              </a:buClr>
              <a:buSzPts val="2000"/>
              <a:buFont typeface="Anton"/>
              <a:buNone/>
              <a:defRPr sz="2000">
                <a:solidFill>
                  <a:schemeClr val="dk1"/>
                </a:solidFill>
                <a:latin typeface="Anton"/>
                <a:ea typeface="Anton"/>
                <a:cs typeface="Anton"/>
                <a:sym typeface="Anton"/>
              </a:defRPr>
            </a:lvl5pPr>
            <a:lvl6pPr lvl="5" algn="r" rtl="0">
              <a:spcBef>
                <a:spcPts val="0"/>
              </a:spcBef>
              <a:spcAft>
                <a:spcPts val="0"/>
              </a:spcAft>
              <a:buClr>
                <a:schemeClr val="dk1"/>
              </a:buClr>
              <a:buSzPts val="2000"/>
              <a:buFont typeface="Anton"/>
              <a:buNone/>
              <a:defRPr sz="2000">
                <a:solidFill>
                  <a:schemeClr val="dk1"/>
                </a:solidFill>
                <a:latin typeface="Anton"/>
                <a:ea typeface="Anton"/>
                <a:cs typeface="Anton"/>
                <a:sym typeface="Anton"/>
              </a:defRPr>
            </a:lvl6pPr>
            <a:lvl7pPr lvl="6" algn="r" rtl="0">
              <a:spcBef>
                <a:spcPts val="0"/>
              </a:spcBef>
              <a:spcAft>
                <a:spcPts val="0"/>
              </a:spcAft>
              <a:buClr>
                <a:schemeClr val="dk1"/>
              </a:buClr>
              <a:buSzPts val="2000"/>
              <a:buFont typeface="Anton"/>
              <a:buNone/>
              <a:defRPr sz="2000">
                <a:solidFill>
                  <a:schemeClr val="dk1"/>
                </a:solidFill>
                <a:latin typeface="Anton"/>
                <a:ea typeface="Anton"/>
                <a:cs typeface="Anton"/>
                <a:sym typeface="Anton"/>
              </a:defRPr>
            </a:lvl7pPr>
            <a:lvl8pPr lvl="7" algn="r" rtl="0">
              <a:spcBef>
                <a:spcPts val="0"/>
              </a:spcBef>
              <a:spcAft>
                <a:spcPts val="0"/>
              </a:spcAft>
              <a:buClr>
                <a:schemeClr val="dk1"/>
              </a:buClr>
              <a:buSzPts val="2000"/>
              <a:buFont typeface="Anton"/>
              <a:buNone/>
              <a:defRPr sz="2000">
                <a:solidFill>
                  <a:schemeClr val="dk1"/>
                </a:solidFill>
                <a:latin typeface="Anton"/>
                <a:ea typeface="Anton"/>
                <a:cs typeface="Anton"/>
                <a:sym typeface="Anton"/>
              </a:defRPr>
            </a:lvl8pPr>
            <a:lvl9pPr lvl="8" algn="r" rtl="0">
              <a:spcBef>
                <a:spcPts val="0"/>
              </a:spcBef>
              <a:spcAft>
                <a:spcPts val="0"/>
              </a:spcAft>
              <a:buClr>
                <a:schemeClr val="dk1"/>
              </a:buClr>
              <a:buSzPts val="2000"/>
              <a:buFont typeface="Anton"/>
              <a:buNone/>
              <a:defRPr sz="2000">
                <a:solidFill>
                  <a:schemeClr val="dk1"/>
                </a:solidFill>
                <a:latin typeface="Anton"/>
                <a:ea typeface="Anton"/>
                <a:cs typeface="Anton"/>
                <a:sym typeface="Anton"/>
              </a:defRPr>
            </a:lvl9pPr>
          </a:lstStyle>
          <a:p>
            <a:endParaRPr/>
          </a:p>
        </p:txBody>
      </p:sp>
      <p:sp>
        <p:nvSpPr>
          <p:cNvPr id="150" name="Google Shape;150;p13"/>
          <p:cNvSpPr txBox="1">
            <a:spLocks noGrp="1"/>
          </p:cNvSpPr>
          <p:nvPr>
            <p:ph type="title" idx="3"/>
          </p:nvPr>
        </p:nvSpPr>
        <p:spPr>
          <a:xfrm>
            <a:off x="2998950" y="535650"/>
            <a:ext cx="3146100" cy="569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4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51" name="Google Shape;151;p13"/>
          <p:cNvSpPr txBox="1">
            <a:spLocks noGrp="1"/>
          </p:cNvSpPr>
          <p:nvPr>
            <p:ph type="title" idx="4" hasCustomPrompt="1"/>
          </p:nvPr>
        </p:nvSpPr>
        <p:spPr>
          <a:xfrm flipH="1">
            <a:off x="1268050" y="2905225"/>
            <a:ext cx="862200" cy="985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5000" b="1">
                <a:solidFill>
                  <a:schemeClr val="accent3"/>
                </a:solidFill>
              </a:defRPr>
            </a:lvl1pPr>
            <a:lvl2pPr lvl="1" algn="r" rtl="0">
              <a:spcBef>
                <a:spcPts val="0"/>
              </a:spcBef>
              <a:spcAft>
                <a:spcPts val="0"/>
              </a:spcAft>
              <a:buClr>
                <a:schemeClr val="dk1"/>
              </a:buClr>
              <a:buSzPts val="2500"/>
              <a:buNone/>
              <a:defRPr sz="2500">
                <a:solidFill>
                  <a:schemeClr val="dk1"/>
                </a:solidFill>
              </a:defRPr>
            </a:lvl2pPr>
            <a:lvl3pPr lvl="2" algn="r" rtl="0">
              <a:spcBef>
                <a:spcPts val="0"/>
              </a:spcBef>
              <a:spcAft>
                <a:spcPts val="0"/>
              </a:spcAft>
              <a:buClr>
                <a:schemeClr val="dk1"/>
              </a:buClr>
              <a:buSzPts val="2500"/>
              <a:buNone/>
              <a:defRPr sz="2500">
                <a:solidFill>
                  <a:schemeClr val="dk1"/>
                </a:solidFill>
              </a:defRPr>
            </a:lvl3pPr>
            <a:lvl4pPr lvl="3" algn="r" rtl="0">
              <a:spcBef>
                <a:spcPts val="0"/>
              </a:spcBef>
              <a:spcAft>
                <a:spcPts val="0"/>
              </a:spcAft>
              <a:buClr>
                <a:schemeClr val="dk1"/>
              </a:buClr>
              <a:buSzPts val="2500"/>
              <a:buNone/>
              <a:defRPr sz="2500">
                <a:solidFill>
                  <a:schemeClr val="dk1"/>
                </a:solidFill>
              </a:defRPr>
            </a:lvl4pPr>
            <a:lvl5pPr lvl="4" algn="r" rtl="0">
              <a:spcBef>
                <a:spcPts val="0"/>
              </a:spcBef>
              <a:spcAft>
                <a:spcPts val="0"/>
              </a:spcAft>
              <a:buClr>
                <a:schemeClr val="dk1"/>
              </a:buClr>
              <a:buSzPts val="2500"/>
              <a:buNone/>
              <a:defRPr sz="2500">
                <a:solidFill>
                  <a:schemeClr val="dk1"/>
                </a:solidFill>
              </a:defRPr>
            </a:lvl5pPr>
            <a:lvl6pPr lvl="5" algn="r" rtl="0">
              <a:spcBef>
                <a:spcPts val="0"/>
              </a:spcBef>
              <a:spcAft>
                <a:spcPts val="0"/>
              </a:spcAft>
              <a:buClr>
                <a:schemeClr val="dk1"/>
              </a:buClr>
              <a:buSzPts val="2500"/>
              <a:buNone/>
              <a:defRPr sz="2500">
                <a:solidFill>
                  <a:schemeClr val="dk1"/>
                </a:solidFill>
              </a:defRPr>
            </a:lvl6pPr>
            <a:lvl7pPr lvl="6" algn="r" rtl="0">
              <a:spcBef>
                <a:spcPts val="0"/>
              </a:spcBef>
              <a:spcAft>
                <a:spcPts val="0"/>
              </a:spcAft>
              <a:buClr>
                <a:schemeClr val="dk1"/>
              </a:buClr>
              <a:buSzPts val="2500"/>
              <a:buNone/>
              <a:defRPr sz="2500">
                <a:solidFill>
                  <a:schemeClr val="dk1"/>
                </a:solidFill>
              </a:defRPr>
            </a:lvl7pPr>
            <a:lvl8pPr lvl="7" algn="r" rtl="0">
              <a:spcBef>
                <a:spcPts val="0"/>
              </a:spcBef>
              <a:spcAft>
                <a:spcPts val="0"/>
              </a:spcAft>
              <a:buClr>
                <a:schemeClr val="dk1"/>
              </a:buClr>
              <a:buSzPts val="2500"/>
              <a:buNone/>
              <a:defRPr sz="2500">
                <a:solidFill>
                  <a:schemeClr val="dk1"/>
                </a:solidFill>
              </a:defRPr>
            </a:lvl8pPr>
            <a:lvl9pPr lvl="8" algn="r" rtl="0">
              <a:spcBef>
                <a:spcPts val="0"/>
              </a:spcBef>
              <a:spcAft>
                <a:spcPts val="0"/>
              </a:spcAft>
              <a:buClr>
                <a:schemeClr val="dk1"/>
              </a:buClr>
              <a:buSzPts val="2500"/>
              <a:buNone/>
              <a:defRPr sz="2500">
                <a:solidFill>
                  <a:schemeClr val="dk1"/>
                </a:solidFill>
              </a:defRPr>
            </a:lvl9pPr>
          </a:lstStyle>
          <a:p>
            <a:r>
              <a:t>xx%</a:t>
            </a:r>
          </a:p>
        </p:txBody>
      </p:sp>
      <p:sp>
        <p:nvSpPr>
          <p:cNvPr id="152" name="Google Shape;152;p13"/>
          <p:cNvSpPr txBox="1">
            <a:spLocks noGrp="1"/>
          </p:cNvSpPr>
          <p:nvPr>
            <p:ph type="subTitle" idx="5"/>
          </p:nvPr>
        </p:nvSpPr>
        <p:spPr>
          <a:xfrm>
            <a:off x="2155863" y="3371200"/>
            <a:ext cx="2244300" cy="531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r" rtl="0">
              <a:spcBef>
                <a:spcPts val="0"/>
              </a:spcBef>
              <a:spcAft>
                <a:spcPts val="0"/>
              </a:spcAft>
              <a:buSzPts val="1400"/>
              <a:buNone/>
              <a:defRPr/>
            </a:lvl2pPr>
            <a:lvl3pPr lvl="2" algn="r" rtl="0">
              <a:spcBef>
                <a:spcPts val="0"/>
              </a:spcBef>
              <a:spcAft>
                <a:spcPts val="0"/>
              </a:spcAft>
              <a:buSzPts val="1400"/>
              <a:buNone/>
              <a:defRPr/>
            </a:lvl3pPr>
            <a:lvl4pPr lvl="3" algn="r" rtl="0">
              <a:spcBef>
                <a:spcPts val="0"/>
              </a:spcBef>
              <a:spcAft>
                <a:spcPts val="0"/>
              </a:spcAft>
              <a:buSzPts val="1400"/>
              <a:buNone/>
              <a:defRPr/>
            </a:lvl4pPr>
            <a:lvl5pPr lvl="4" algn="r" rtl="0">
              <a:spcBef>
                <a:spcPts val="0"/>
              </a:spcBef>
              <a:spcAft>
                <a:spcPts val="0"/>
              </a:spcAft>
              <a:buSzPts val="1400"/>
              <a:buNone/>
              <a:defRPr/>
            </a:lvl5pPr>
            <a:lvl6pPr lvl="5" algn="r" rtl="0">
              <a:spcBef>
                <a:spcPts val="0"/>
              </a:spcBef>
              <a:spcAft>
                <a:spcPts val="0"/>
              </a:spcAft>
              <a:buSzPts val="1400"/>
              <a:buNone/>
              <a:defRPr/>
            </a:lvl6pPr>
            <a:lvl7pPr lvl="6" algn="r" rtl="0">
              <a:spcBef>
                <a:spcPts val="0"/>
              </a:spcBef>
              <a:spcAft>
                <a:spcPts val="0"/>
              </a:spcAft>
              <a:buSzPts val="1400"/>
              <a:buNone/>
              <a:defRPr/>
            </a:lvl7pPr>
            <a:lvl8pPr lvl="7" algn="r" rtl="0">
              <a:spcBef>
                <a:spcPts val="0"/>
              </a:spcBef>
              <a:spcAft>
                <a:spcPts val="0"/>
              </a:spcAft>
              <a:buSzPts val="1400"/>
              <a:buNone/>
              <a:defRPr/>
            </a:lvl8pPr>
            <a:lvl9pPr lvl="8" algn="r" rtl="0">
              <a:spcBef>
                <a:spcPts val="0"/>
              </a:spcBef>
              <a:spcAft>
                <a:spcPts val="0"/>
              </a:spcAft>
              <a:buSzPts val="1400"/>
              <a:buNone/>
              <a:defRPr/>
            </a:lvl9pPr>
          </a:lstStyle>
          <a:p>
            <a:endParaRPr/>
          </a:p>
        </p:txBody>
      </p:sp>
      <p:sp>
        <p:nvSpPr>
          <p:cNvPr id="153" name="Google Shape;153;p13"/>
          <p:cNvSpPr txBox="1">
            <a:spLocks noGrp="1"/>
          </p:cNvSpPr>
          <p:nvPr>
            <p:ph type="subTitle" idx="6"/>
          </p:nvPr>
        </p:nvSpPr>
        <p:spPr>
          <a:xfrm>
            <a:off x="2155875" y="2907196"/>
            <a:ext cx="2244300" cy="4599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2000"/>
              <a:buFont typeface="Anton"/>
              <a:buNone/>
              <a:defRPr sz="2500">
                <a:solidFill>
                  <a:schemeClr val="dk2"/>
                </a:solidFill>
                <a:latin typeface="Grand Hotel"/>
                <a:ea typeface="Grand Hotel"/>
                <a:cs typeface="Grand Hotel"/>
                <a:sym typeface="Grand Hotel"/>
              </a:defRPr>
            </a:lvl1pPr>
            <a:lvl2pPr lvl="1" algn="r" rtl="0">
              <a:spcBef>
                <a:spcPts val="0"/>
              </a:spcBef>
              <a:spcAft>
                <a:spcPts val="0"/>
              </a:spcAft>
              <a:buClr>
                <a:schemeClr val="dk1"/>
              </a:buClr>
              <a:buSzPts val="2000"/>
              <a:buFont typeface="Anton"/>
              <a:buNone/>
              <a:defRPr sz="2000">
                <a:solidFill>
                  <a:schemeClr val="dk1"/>
                </a:solidFill>
                <a:latin typeface="Anton"/>
                <a:ea typeface="Anton"/>
                <a:cs typeface="Anton"/>
                <a:sym typeface="Anton"/>
              </a:defRPr>
            </a:lvl2pPr>
            <a:lvl3pPr lvl="2" algn="r" rtl="0">
              <a:spcBef>
                <a:spcPts val="0"/>
              </a:spcBef>
              <a:spcAft>
                <a:spcPts val="0"/>
              </a:spcAft>
              <a:buClr>
                <a:schemeClr val="dk1"/>
              </a:buClr>
              <a:buSzPts val="2000"/>
              <a:buFont typeface="Anton"/>
              <a:buNone/>
              <a:defRPr sz="2000">
                <a:solidFill>
                  <a:schemeClr val="dk1"/>
                </a:solidFill>
                <a:latin typeface="Anton"/>
                <a:ea typeface="Anton"/>
                <a:cs typeface="Anton"/>
                <a:sym typeface="Anton"/>
              </a:defRPr>
            </a:lvl3pPr>
            <a:lvl4pPr lvl="3" algn="r" rtl="0">
              <a:spcBef>
                <a:spcPts val="0"/>
              </a:spcBef>
              <a:spcAft>
                <a:spcPts val="0"/>
              </a:spcAft>
              <a:buClr>
                <a:schemeClr val="dk1"/>
              </a:buClr>
              <a:buSzPts val="2000"/>
              <a:buFont typeface="Anton"/>
              <a:buNone/>
              <a:defRPr sz="2000">
                <a:solidFill>
                  <a:schemeClr val="dk1"/>
                </a:solidFill>
                <a:latin typeface="Anton"/>
                <a:ea typeface="Anton"/>
                <a:cs typeface="Anton"/>
                <a:sym typeface="Anton"/>
              </a:defRPr>
            </a:lvl4pPr>
            <a:lvl5pPr lvl="4" algn="r" rtl="0">
              <a:spcBef>
                <a:spcPts val="0"/>
              </a:spcBef>
              <a:spcAft>
                <a:spcPts val="0"/>
              </a:spcAft>
              <a:buClr>
                <a:schemeClr val="dk1"/>
              </a:buClr>
              <a:buSzPts val="2000"/>
              <a:buFont typeface="Anton"/>
              <a:buNone/>
              <a:defRPr sz="2000">
                <a:solidFill>
                  <a:schemeClr val="dk1"/>
                </a:solidFill>
                <a:latin typeface="Anton"/>
                <a:ea typeface="Anton"/>
                <a:cs typeface="Anton"/>
                <a:sym typeface="Anton"/>
              </a:defRPr>
            </a:lvl5pPr>
            <a:lvl6pPr lvl="5" algn="r" rtl="0">
              <a:spcBef>
                <a:spcPts val="0"/>
              </a:spcBef>
              <a:spcAft>
                <a:spcPts val="0"/>
              </a:spcAft>
              <a:buClr>
                <a:schemeClr val="dk1"/>
              </a:buClr>
              <a:buSzPts val="2000"/>
              <a:buFont typeface="Anton"/>
              <a:buNone/>
              <a:defRPr sz="2000">
                <a:solidFill>
                  <a:schemeClr val="dk1"/>
                </a:solidFill>
                <a:latin typeface="Anton"/>
                <a:ea typeface="Anton"/>
                <a:cs typeface="Anton"/>
                <a:sym typeface="Anton"/>
              </a:defRPr>
            </a:lvl6pPr>
            <a:lvl7pPr lvl="6" algn="r" rtl="0">
              <a:spcBef>
                <a:spcPts val="0"/>
              </a:spcBef>
              <a:spcAft>
                <a:spcPts val="0"/>
              </a:spcAft>
              <a:buClr>
                <a:schemeClr val="dk1"/>
              </a:buClr>
              <a:buSzPts val="2000"/>
              <a:buFont typeface="Anton"/>
              <a:buNone/>
              <a:defRPr sz="2000">
                <a:solidFill>
                  <a:schemeClr val="dk1"/>
                </a:solidFill>
                <a:latin typeface="Anton"/>
                <a:ea typeface="Anton"/>
                <a:cs typeface="Anton"/>
                <a:sym typeface="Anton"/>
              </a:defRPr>
            </a:lvl7pPr>
            <a:lvl8pPr lvl="7" algn="r" rtl="0">
              <a:spcBef>
                <a:spcPts val="0"/>
              </a:spcBef>
              <a:spcAft>
                <a:spcPts val="0"/>
              </a:spcAft>
              <a:buClr>
                <a:schemeClr val="dk1"/>
              </a:buClr>
              <a:buSzPts val="2000"/>
              <a:buFont typeface="Anton"/>
              <a:buNone/>
              <a:defRPr sz="2000">
                <a:solidFill>
                  <a:schemeClr val="dk1"/>
                </a:solidFill>
                <a:latin typeface="Anton"/>
                <a:ea typeface="Anton"/>
                <a:cs typeface="Anton"/>
                <a:sym typeface="Anton"/>
              </a:defRPr>
            </a:lvl8pPr>
            <a:lvl9pPr lvl="8" algn="r" rtl="0">
              <a:spcBef>
                <a:spcPts val="0"/>
              </a:spcBef>
              <a:spcAft>
                <a:spcPts val="0"/>
              </a:spcAft>
              <a:buClr>
                <a:schemeClr val="dk1"/>
              </a:buClr>
              <a:buSzPts val="2000"/>
              <a:buFont typeface="Anton"/>
              <a:buNone/>
              <a:defRPr sz="2000">
                <a:solidFill>
                  <a:schemeClr val="dk1"/>
                </a:solidFill>
                <a:latin typeface="Anton"/>
                <a:ea typeface="Anton"/>
                <a:cs typeface="Anton"/>
                <a:sym typeface="Anton"/>
              </a:defRPr>
            </a:lvl9pPr>
          </a:lstStyle>
          <a:p>
            <a:endParaRPr/>
          </a:p>
        </p:txBody>
      </p:sp>
      <p:sp>
        <p:nvSpPr>
          <p:cNvPr id="154" name="Google Shape;154;p13"/>
          <p:cNvSpPr txBox="1">
            <a:spLocks noGrp="1"/>
          </p:cNvSpPr>
          <p:nvPr>
            <p:ph type="title" idx="7" hasCustomPrompt="1"/>
          </p:nvPr>
        </p:nvSpPr>
        <p:spPr>
          <a:xfrm flipH="1">
            <a:off x="4769450" y="1724600"/>
            <a:ext cx="862200" cy="985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5000" b="1">
                <a:solidFill>
                  <a:schemeClr val="accent2"/>
                </a:solidFill>
              </a:defRPr>
            </a:lvl1pPr>
            <a:lvl2pPr lvl="1" algn="r" rtl="0">
              <a:spcBef>
                <a:spcPts val="0"/>
              </a:spcBef>
              <a:spcAft>
                <a:spcPts val="0"/>
              </a:spcAft>
              <a:buClr>
                <a:schemeClr val="dk1"/>
              </a:buClr>
              <a:buSzPts val="2500"/>
              <a:buNone/>
              <a:defRPr sz="2500">
                <a:solidFill>
                  <a:schemeClr val="dk1"/>
                </a:solidFill>
              </a:defRPr>
            </a:lvl2pPr>
            <a:lvl3pPr lvl="2" algn="r" rtl="0">
              <a:spcBef>
                <a:spcPts val="0"/>
              </a:spcBef>
              <a:spcAft>
                <a:spcPts val="0"/>
              </a:spcAft>
              <a:buClr>
                <a:schemeClr val="dk1"/>
              </a:buClr>
              <a:buSzPts val="2500"/>
              <a:buNone/>
              <a:defRPr sz="2500">
                <a:solidFill>
                  <a:schemeClr val="dk1"/>
                </a:solidFill>
              </a:defRPr>
            </a:lvl3pPr>
            <a:lvl4pPr lvl="3" algn="r" rtl="0">
              <a:spcBef>
                <a:spcPts val="0"/>
              </a:spcBef>
              <a:spcAft>
                <a:spcPts val="0"/>
              </a:spcAft>
              <a:buClr>
                <a:schemeClr val="dk1"/>
              </a:buClr>
              <a:buSzPts val="2500"/>
              <a:buNone/>
              <a:defRPr sz="2500">
                <a:solidFill>
                  <a:schemeClr val="dk1"/>
                </a:solidFill>
              </a:defRPr>
            </a:lvl4pPr>
            <a:lvl5pPr lvl="4" algn="r" rtl="0">
              <a:spcBef>
                <a:spcPts val="0"/>
              </a:spcBef>
              <a:spcAft>
                <a:spcPts val="0"/>
              </a:spcAft>
              <a:buClr>
                <a:schemeClr val="dk1"/>
              </a:buClr>
              <a:buSzPts val="2500"/>
              <a:buNone/>
              <a:defRPr sz="2500">
                <a:solidFill>
                  <a:schemeClr val="dk1"/>
                </a:solidFill>
              </a:defRPr>
            </a:lvl5pPr>
            <a:lvl6pPr lvl="5" algn="r" rtl="0">
              <a:spcBef>
                <a:spcPts val="0"/>
              </a:spcBef>
              <a:spcAft>
                <a:spcPts val="0"/>
              </a:spcAft>
              <a:buClr>
                <a:schemeClr val="dk1"/>
              </a:buClr>
              <a:buSzPts val="2500"/>
              <a:buNone/>
              <a:defRPr sz="2500">
                <a:solidFill>
                  <a:schemeClr val="dk1"/>
                </a:solidFill>
              </a:defRPr>
            </a:lvl6pPr>
            <a:lvl7pPr lvl="6" algn="r" rtl="0">
              <a:spcBef>
                <a:spcPts val="0"/>
              </a:spcBef>
              <a:spcAft>
                <a:spcPts val="0"/>
              </a:spcAft>
              <a:buClr>
                <a:schemeClr val="dk1"/>
              </a:buClr>
              <a:buSzPts val="2500"/>
              <a:buNone/>
              <a:defRPr sz="2500">
                <a:solidFill>
                  <a:schemeClr val="dk1"/>
                </a:solidFill>
              </a:defRPr>
            </a:lvl7pPr>
            <a:lvl8pPr lvl="7" algn="r" rtl="0">
              <a:spcBef>
                <a:spcPts val="0"/>
              </a:spcBef>
              <a:spcAft>
                <a:spcPts val="0"/>
              </a:spcAft>
              <a:buClr>
                <a:schemeClr val="dk1"/>
              </a:buClr>
              <a:buSzPts val="2500"/>
              <a:buNone/>
              <a:defRPr sz="2500">
                <a:solidFill>
                  <a:schemeClr val="dk1"/>
                </a:solidFill>
              </a:defRPr>
            </a:lvl8pPr>
            <a:lvl9pPr lvl="8" algn="r" rtl="0">
              <a:spcBef>
                <a:spcPts val="0"/>
              </a:spcBef>
              <a:spcAft>
                <a:spcPts val="0"/>
              </a:spcAft>
              <a:buClr>
                <a:schemeClr val="dk1"/>
              </a:buClr>
              <a:buSzPts val="2500"/>
              <a:buNone/>
              <a:defRPr sz="2500">
                <a:solidFill>
                  <a:schemeClr val="dk1"/>
                </a:solidFill>
              </a:defRPr>
            </a:lvl9pPr>
          </a:lstStyle>
          <a:p>
            <a:r>
              <a:t>xx%</a:t>
            </a:r>
          </a:p>
        </p:txBody>
      </p:sp>
      <p:sp>
        <p:nvSpPr>
          <p:cNvPr id="155" name="Google Shape;155;p13"/>
          <p:cNvSpPr txBox="1">
            <a:spLocks noGrp="1"/>
          </p:cNvSpPr>
          <p:nvPr>
            <p:ph type="subTitle" idx="8"/>
          </p:nvPr>
        </p:nvSpPr>
        <p:spPr>
          <a:xfrm>
            <a:off x="5631650" y="2178525"/>
            <a:ext cx="2244300" cy="531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r" rtl="0">
              <a:spcBef>
                <a:spcPts val="0"/>
              </a:spcBef>
              <a:spcAft>
                <a:spcPts val="0"/>
              </a:spcAft>
              <a:buSzPts val="1400"/>
              <a:buNone/>
              <a:defRPr/>
            </a:lvl2pPr>
            <a:lvl3pPr lvl="2" algn="r" rtl="0">
              <a:spcBef>
                <a:spcPts val="0"/>
              </a:spcBef>
              <a:spcAft>
                <a:spcPts val="0"/>
              </a:spcAft>
              <a:buSzPts val="1400"/>
              <a:buNone/>
              <a:defRPr/>
            </a:lvl3pPr>
            <a:lvl4pPr lvl="3" algn="r" rtl="0">
              <a:spcBef>
                <a:spcPts val="0"/>
              </a:spcBef>
              <a:spcAft>
                <a:spcPts val="0"/>
              </a:spcAft>
              <a:buSzPts val="1400"/>
              <a:buNone/>
              <a:defRPr/>
            </a:lvl4pPr>
            <a:lvl5pPr lvl="4" algn="r" rtl="0">
              <a:spcBef>
                <a:spcPts val="0"/>
              </a:spcBef>
              <a:spcAft>
                <a:spcPts val="0"/>
              </a:spcAft>
              <a:buSzPts val="1400"/>
              <a:buNone/>
              <a:defRPr/>
            </a:lvl5pPr>
            <a:lvl6pPr lvl="5" algn="r" rtl="0">
              <a:spcBef>
                <a:spcPts val="0"/>
              </a:spcBef>
              <a:spcAft>
                <a:spcPts val="0"/>
              </a:spcAft>
              <a:buSzPts val="1400"/>
              <a:buNone/>
              <a:defRPr/>
            </a:lvl6pPr>
            <a:lvl7pPr lvl="6" algn="r" rtl="0">
              <a:spcBef>
                <a:spcPts val="0"/>
              </a:spcBef>
              <a:spcAft>
                <a:spcPts val="0"/>
              </a:spcAft>
              <a:buSzPts val="1400"/>
              <a:buNone/>
              <a:defRPr/>
            </a:lvl7pPr>
            <a:lvl8pPr lvl="7" algn="r" rtl="0">
              <a:spcBef>
                <a:spcPts val="0"/>
              </a:spcBef>
              <a:spcAft>
                <a:spcPts val="0"/>
              </a:spcAft>
              <a:buSzPts val="1400"/>
              <a:buNone/>
              <a:defRPr/>
            </a:lvl8pPr>
            <a:lvl9pPr lvl="8" algn="r" rtl="0">
              <a:spcBef>
                <a:spcPts val="0"/>
              </a:spcBef>
              <a:spcAft>
                <a:spcPts val="0"/>
              </a:spcAft>
              <a:buSzPts val="1400"/>
              <a:buNone/>
              <a:defRPr/>
            </a:lvl9pPr>
          </a:lstStyle>
          <a:p>
            <a:endParaRPr/>
          </a:p>
        </p:txBody>
      </p:sp>
      <p:sp>
        <p:nvSpPr>
          <p:cNvPr id="156" name="Google Shape;156;p13"/>
          <p:cNvSpPr txBox="1">
            <a:spLocks noGrp="1"/>
          </p:cNvSpPr>
          <p:nvPr>
            <p:ph type="title" idx="9" hasCustomPrompt="1"/>
          </p:nvPr>
        </p:nvSpPr>
        <p:spPr>
          <a:xfrm flipH="1">
            <a:off x="4769450" y="2905225"/>
            <a:ext cx="862200" cy="985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5000" b="1">
                <a:solidFill>
                  <a:schemeClr val="lt1"/>
                </a:solidFill>
              </a:defRPr>
            </a:lvl1pPr>
            <a:lvl2pPr lvl="1" algn="r" rtl="0">
              <a:spcBef>
                <a:spcPts val="0"/>
              </a:spcBef>
              <a:spcAft>
                <a:spcPts val="0"/>
              </a:spcAft>
              <a:buClr>
                <a:schemeClr val="dk1"/>
              </a:buClr>
              <a:buSzPts val="2500"/>
              <a:buNone/>
              <a:defRPr sz="2500">
                <a:solidFill>
                  <a:schemeClr val="dk1"/>
                </a:solidFill>
              </a:defRPr>
            </a:lvl2pPr>
            <a:lvl3pPr lvl="2" algn="r" rtl="0">
              <a:spcBef>
                <a:spcPts val="0"/>
              </a:spcBef>
              <a:spcAft>
                <a:spcPts val="0"/>
              </a:spcAft>
              <a:buClr>
                <a:schemeClr val="dk1"/>
              </a:buClr>
              <a:buSzPts val="2500"/>
              <a:buNone/>
              <a:defRPr sz="2500">
                <a:solidFill>
                  <a:schemeClr val="dk1"/>
                </a:solidFill>
              </a:defRPr>
            </a:lvl3pPr>
            <a:lvl4pPr lvl="3" algn="r" rtl="0">
              <a:spcBef>
                <a:spcPts val="0"/>
              </a:spcBef>
              <a:spcAft>
                <a:spcPts val="0"/>
              </a:spcAft>
              <a:buClr>
                <a:schemeClr val="dk1"/>
              </a:buClr>
              <a:buSzPts val="2500"/>
              <a:buNone/>
              <a:defRPr sz="2500">
                <a:solidFill>
                  <a:schemeClr val="dk1"/>
                </a:solidFill>
              </a:defRPr>
            </a:lvl4pPr>
            <a:lvl5pPr lvl="4" algn="r" rtl="0">
              <a:spcBef>
                <a:spcPts val="0"/>
              </a:spcBef>
              <a:spcAft>
                <a:spcPts val="0"/>
              </a:spcAft>
              <a:buClr>
                <a:schemeClr val="dk1"/>
              </a:buClr>
              <a:buSzPts val="2500"/>
              <a:buNone/>
              <a:defRPr sz="2500">
                <a:solidFill>
                  <a:schemeClr val="dk1"/>
                </a:solidFill>
              </a:defRPr>
            </a:lvl5pPr>
            <a:lvl6pPr lvl="5" algn="r" rtl="0">
              <a:spcBef>
                <a:spcPts val="0"/>
              </a:spcBef>
              <a:spcAft>
                <a:spcPts val="0"/>
              </a:spcAft>
              <a:buClr>
                <a:schemeClr val="dk1"/>
              </a:buClr>
              <a:buSzPts val="2500"/>
              <a:buNone/>
              <a:defRPr sz="2500">
                <a:solidFill>
                  <a:schemeClr val="dk1"/>
                </a:solidFill>
              </a:defRPr>
            </a:lvl6pPr>
            <a:lvl7pPr lvl="6" algn="r" rtl="0">
              <a:spcBef>
                <a:spcPts val="0"/>
              </a:spcBef>
              <a:spcAft>
                <a:spcPts val="0"/>
              </a:spcAft>
              <a:buClr>
                <a:schemeClr val="dk1"/>
              </a:buClr>
              <a:buSzPts val="2500"/>
              <a:buNone/>
              <a:defRPr sz="2500">
                <a:solidFill>
                  <a:schemeClr val="dk1"/>
                </a:solidFill>
              </a:defRPr>
            </a:lvl7pPr>
            <a:lvl8pPr lvl="7" algn="r" rtl="0">
              <a:spcBef>
                <a:spcPts val="0"/>
              </a:spcBef>
              <a:spcAft>
                <a:spcPts val="0"/>
              </a:spcAft>
              <a:buClr>
                <a:schemeClr val="dk1"/>
              </a:buClr>
              <a:buSzPts val="2500"/>
              <a:buNone/>
              <a:defRPr sz="2500">
                <a:solidFill>
                  <a:schemeClr val="dk1"/>
                </a:solidFill>
              </a:defRPr>
            </a:lvl8pPr>
            <a:lvl9pPr lvl="8" algn="r" rtl="0">
              <a:spcBef>
                <a:spcPts val="0"/>
              </a:spcBef>
              <a:spcAft>
                <a:spcPts val="0"/>
              </a:spcAft>
              <a:buClr>
                <a:schemeClr val="dk1"/>
              </a:buClr>
              <a:buSzPts val="2500"/>
              <a:buNone/>
              <a:defRPr sz="2500">
                <a:solidFill>
                  <a:schemeClr val="dk1"/>
                </a:solidFill>
              </a:defRPr>
            </a:lvl9pPr>
          </a:lstStyle>
          <a:p>
            <a:r>
              <a:t>xx%</a:t>
            </a:r>
          </a:p>
        </p:txBody>
      </p:sp>
      <p:sp>
        <p:nvSpPr>
          <p:cNvPr id="157" name="Google Shape;157;p13"/>
          <p:cNvSpPr txBox="1">
            <a:spLocks noGrp="1"/>
          </p:cNvSpPr>
          <p:nvPr>
            <p:ph type="subTitle" idx="13"/>
          </p:nvPr>
        </p:nvSpPr>
        <p:spPr>
          <a:xfrm>
            <a:off x="5631650" y="3369550"/>
            <a:ext cx="2244300" cy="531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r" rtl="0">
              <a:spcBef>
                <a:spcPts val="0"/>
              </a:spcBef>
              <a:spcAft>
                <a:spcPts val="0"/>
              </a:spcAft>
              <a:buSzPts val="1400"/>
              <a:buNone/>
              <a:defRPr/>
            </a:lvl2pPr>
            <a:lvl3pPr lvl="2" algn="r" rtl="0">
              <a:spcBef>
                <a:spcPts val="0"/>
              </a:spcBef>
              <a:spcAft>
                <a:spcPts val="0"/>
              </a:spcAft>
              <a:buSzPts val="1400"/>
              <a:buNone/>
              <a:defRPr/>
            </a:lvl3pPr>
            <a:lvl4pPr lvl="3" algn="r" rtl="0">
              <a:spcBef>
                <a:spcPts val="0"/>
              </a:spcBef>
              <a:spcAft>
                <a:spcPts val="0"/>
              </a:spcAft>
              <a:buSzPts val="1400"/>
              <a:buNone/>
              <a:defRPr/>
            </a:lvl4pPr>
            <a:lvl5pPr lvl="4" algn="r" rtl="0">
              <a:spcBef>
                <a:spcPts val="0"/>
              </a:spcBef>
              <a:spcAft>
                <a:spcPts val="0"/>
              </a:spcAft>
              <a:buSzPts val="1400"/>
              <a:buNone/>
              <a:defRPr/>
            </a:lvl5pPr>
            <a:lvl6pPr lvl="5" algn="r" rtl="0">
              <a:spcBef>
                <a:spcPts val="0"/>
              </a:spcBef>
              <a:spcAft>
                <a:spcPts val="0"/>
              </a:spcAft>
              <a:buSzPts val="1400"/>
              <a:buNone/>
              <a:defRPr/>
            </a:lvl6pPr>
            <a:lvl7pPr lvl="6" algn="r" rtl="0">
              <a:spcBef>
                <a:spcPts val="0"/>
              </a:spcBef>
              <a:spcAft>
                <a:spcPts val="0"/>
              </a:spcAft>
              <a:buSzPts val="1400"/>
              <a:buNone/>
              <a:defRPr/>
            </a:lvl7pPr>
            <a:lvl8pPr lvl="7" algn="r" rtl="0">
              <a:spcBef>
                <a:spcPts val="0"/>
              </a:spcBef>
              <a:spcAft>
                <a:spcPts val="0"/>
              </a:spcAft>
              <a:buSzPts val="1400"/>
              <a:buNone/>
              <a:defRPr/>
            </a:lvl8pPr>
            <a:lvl9pPr lvl="8" algn="r" rtl="0">
              <a:spcBef>
                <a:spcPts val="0"/>
              </a:spcBef>
              <a:spcAft>
                <a:spcPts val="0"/>
              </a:spcAft>
              <a:buSzPts val="1400"/>
              <a:buNone/>
              <a:defRPr/>
            </a:lvl9pPr>
          </a:lstStyle>
          <a:p>
            <a:endParaRPr/>
          </a:p>
        </p:txBody>
      </p:sp>
      <p:sp>
        <p:nvSpPr>
          <p:cNvPr id="158" name="Google Shape;158;p13"/>
          <p:cNvSpPr txBox="1">
            <a:spLocks noGrp="1"/>
          </p:cNvSpPr>
          <p:nvPr>
            <p:ph type="subTitle" idx="14"/>
          </p:nvPr>
        </p:nvSpPr>
        <p:spPr>
          <a:xfrm>
            <a:off x="5631645" y="2904210"/>
            <a:ext cx="2244300" cy="4599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2000"/>
              <a:buFont typeface="Anton"/>
              <a:buNone/>
              <a:defRPr sz="2500">
                <a:solidFill>
                  <a:schemeClr val="dk2"/>
                </a:solidFill>
                <a:latin typeface="Grand Hotel"/>
                <a:ea typeface="Grand Hotel"/>
                <a:cs typeface="Grand Hotel"/>
                <a:sym typeface="Grand Hotel"/>
              </a:defRPr>
            </a:lvl1pPr>
            <a:lvl2pPr lvl="1" algn="r" rtl="0">
              <a:spcBef>
                <a:spcPts val="0"/>
              </a:spcBef>
              <a:spcAft>
                <a:spcPts val="0"/>
              </a:spcAft>
              <a:buClr>
                <a:schemeClr val="dk1"/>
              </a:buClr>
              <a:buSzPts val="2000"/>
              <a:buFont typeface="Anton"/>
              <a:buNone/>
              <a:defRPr sz="2000">
                <a:solidFill>
                  <a:schemeClr val="dk1"/>
                </a:solidFill>
                <a:latin typeface="Anton"/>
                <a:ea typeface="Anton"/>
                <a:cs typeface="Anton"/>
                <a:sym typeface="Anton"/>
              </a:defRPr>
            </a:lvl2pPr>
            <a:lvl3pPr lvl="2" algn="r" rtl="0">
              <a:spcBef>
                <a:spcPts val="0"/>
              </a:spcBef>
              <a:spcAft>
                <a:spcPts val="0"/>
              </a:spcAft>
              <a:buClr>
                <a:schemeClr val="dk1"/>
              </a:buClr>
              <a:buSzPts val="2000"/>
              <a:buFont typeface="Anton"/>
              <a:buNone/>
              <a:defRPr sz="2000">
                <a:solidFill>
                  <a:schemeClr val="dk1"/>
                </a:solidFill>
                <a:latin typeface="Anton"/>
                <a:ea typeface="Anton"/>
                <a:cs typeface="Anton"/>
                <a:sym typeface="Anton"/>
              </a:defRPr>
            </a:lvl3pPr>
            <a:lvl4pPr lvl="3" algn="r" rtl="0">
              <a:spcBef>
                <a:spcPts val="0"/>
              </a:spcBef>
              <a:spcAft>
                <a:spcPts val="0"/>
              </a:spcAft>
              <a:buClr>
                <a:schemeClr val="dk1"/>
              </a:buClr>
              <a:buSzPts val="2000"/>
              <a:buFont typeface="Anton"/>
              <a:buNone/>
              <a:defRPr sz="2000">
                <a:solidFill>
                  <a:schemeClr val="dk1"/>
                </a:solidFill>
                <a:latin typeface="Anton"/>
                <a:ea typeface="Anton"/>
                <a:cs typeface="Anton"/>
                <a:sym typeface="Anton"/>
              </a:defRPr>
            </a:lvl4pPr>
            <a:lvl5pPr lvl="4" algn="r" rtl="0">
              <a:spcBef>
                <a:spcPts val="0"/>
              </a:spcBef>
              <a:spcAft>
                <a:spcPts val="0"/>
              </a:spcAft>
              <a:buClr>
                <a:schemeClr val="dk1"/>
              </a:buClr>
              <a:buSzPts val="2000"/>
              <a:buFont typeface="Anton"/>
              <a:buNone/>
              <a:defRPr sz="2000">
                <a:solidFill>
                  <a:schemeClr val="dk1"/>
                </a:solidFill>
                <a:latin typeface="Anton"/>
                <a:ea typeface="Anton"/>
                <a:cs typeface="Anton"/>
                <a:sym typeface="Anton"/>
              </a:defRPr>
            </a:lvl5pPr>
            <a:lvl6pPr lvl="5" algn="r" rtl="0">
              <a:spcBef>
                <a:spcPts val="0"/>
              </a:spcBef>
              <a:spcAft>
                <a:spcPts val="0"/>
              </a:spcAft>
              <a:buClr>
                <a:schemeClr val="dk1"/>
              </a:buClr>
              <a:buSzPts val="2000"/>
              <a:buFont typeface="Anton"/>
              <a:buNone/>
              <a:defRPr sz="2000">
                <a:solidFill>
                  <a:schemeClr val="dk1"/>
                </a:solidFill>
                <a:latin typeface="Anton"/>
                <a:ea typeface="Anton"/>
                <a:cs typeface="Anton"/>
                <a:sym typeface="Anton"/>
              </a:defRPr>
            </a:lvl6pPr>
            <a:lvl7pPr lvl="6" algn="r" rtl="0">
              <a:spcBef>
                <a:spcPts val="0"/>
              </a:spcBef>
              <a:spcAft>
                <a:spcPts val="0"/>
              </a:spcAft>
              <a:buClr>
                <a:schemeClr val="dk1"/>
              </a:buClr>
              <a:buSzPts val="2000"/>
              <a:buFont typeface="Anton"/>
              <a:buNone/>
              <a:defRPr sz="2000">
                <a:solidFill>
                  <a:schemeClr val="dk1"/>
                </a:solidFill>
                <a:latin typeface="Anton"/>
                <a:ea typeface="Anton"/>
                <a:cs typeface="Anton"/>
                <a:sym typeface="Anton"/>
              </a:defRPr>
            </a:lvl7pPr>
            <a:lvl8pPr lvl="7" algn="r" rtl="0">
              <a:spcBef>
                <a:spcPts val="0"/>
              </a:spcBef>
              <a:spcAft>
                <a:spcPts val="0"/>
              </a:spcAft>
              <a:buClr>
                <a:schemeClr val="dk1"/>
              </a:buClr>
              <a:buSzPts val="2000"/>
              <a:buFont typeface="Anton"/>
              <a:buNone/>
              <a:defRPr sz="2000">
                <a:solidFill>
                  <a:schemeClr val="dk1"/>
                </a:solidFill>
                <a:latin typeface="Anton"/>
                <a:ea typeface="Anton"/>
                <a:cs typeface="Anton"/>
                <a:sym typeface="Anton"/>
              </a:defRPr>
            </a:lvl8pPr>
            <a:lvl9pPr lvl="8" algn="r" rtl="0">
              <a:spcBef>
                <a:spcPts val="0"/>
              </a:spcBef>
              <a:spcAft>
                <a:spcPts val="0"/>
              </a:spcAft>
              <a:buClr>
                <a:schemeClr val="dk1"/>
              </a:buClr>
              <a:buSzPts val="2000"/>
              <a:buFont typeface="Anton"/>
              <a:buNone/>
              <a:defRPr sz="2000">
                <a:solidFill>
                  <a:schemeClr val="dk1"/>
                </a:solidFill>
                <a:latin typeface="Anton"/>
                <a:ea typeface="Anton"/>
                <a:cs typeface="Anton"/>
                <a:sym typeface="Anton"/>
              </a:defRPr>
            </a:lvl9pPr>
          </a:lstStyle>
          <a:p>
            <a:endParaRPr/>
          </a:p>
        </p:txBody>
      </p:sp>
      <p:sp>
        <p:nvSpPr>
          <p:cNvPr id="159" name="Google Shape;159;p13"/>
          <p:cNvSpPr txBox="1">
            <a:spLocks noGrp="1"/>
          </p:cNvSpPr>
          <p:nvPr>
            <p:ph type="subTitle" idx="15"/>
          </p:nvPr>
        </p:nvSpPr>
        <p:spPr>
          <a:xfrm>
            <a:off x="5631645" y="1714425"/>
            <a:ext cx="2244300" cy="4629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2000"/>
              <a:buFont typeface="Anton"/>
              <a:buNone/>
              <a:defRPr sz="2500">
                <a:solidFill>
                  <a:schemeClr val="dk2"/>
                </a:solidFill>
                <a:latin typeface="Grand Hotel"/>
                <a:ea typeface="Grand Hotel"/>
                <a:cs typeface="Grand Hotel"/>
                <a:sym typeface="Grand Hotel"/>
              </a:defRPr>
            </a:lvl1pPr>
            <a:lvl2pPr lvl="1" algn="r" rtl="0">
              <a:spcBef>
                <a:spcPts val="0"/>
              </a:spcBef>
              <a:spcAft>
                <a:spcPts val="0"/>
              </a:spcAft>
              <a:buClr>
                <a:schemeClr val="dk1"/>
              </a:buClr>
              <a:buSzPts val="2000"/>
              <a:buFont typeface="Anton"/>
              <a:buNone/>
              <a:defRPr sz="2000">
                <a:solidFill>
                  <a:schemeClr val="dk1"/>
                </a:solidFill>
                <a:latin typeface="Anton"/>
                <a:ea typeface="Anton"/>
                <a:cs typeface="Anton"/>
                <a:sym typeface="Anton"/>
              </a:defRPr>
            </a:lvl2pPr>
            <a:lvl3pPr lvl="2" algn="r" rtl="0">
              <a:spcBef>
                <a:spcPts val="0"/>
              </a:spcBef>
              <a:spcAft>
                <a:spcPts val="0"/>
              </a:spcAft>
              <a:buClr>
                <a:schemeClr val="dk1"/>
              </a:buClr>
              <a:buSzPts val="2000"/>
              <a:buFont typeface="Anton"/>
              <a:buNone/>
              <a:defRPr sz="2000">
                <a:solidFill>
                  <a:schemeClr val="dk1"/>
                </a:solidFill>
                <a:latin typeface="Anton"/>
                <a:ea typeface="Anton"/>
                <a:cs typeface="Anton"/>
                <a:sym typeface="Anton"/>
              </a:defRPr>
            </a:lvl3pPr>
            <a:lvl4pPr lvl="3" algn="r" rtl="0">
              <a:spcBef>
                <a:spcPts val="0"/>
              </a:spcBef>
              <a:spcAft>
                <a:spcPts val="0"/>
              </a:spcAft>
              <a:buClr>
                <a:schemeClr val="dk1"/>
              </a:buClr>
              <a:buSzPts val="2000"/>
              <a:buFont typeface="Anton"/>
              <a:buNone/>
              <a:defRPr sz="2000">
                <a:solidFill>
                  <a:schemeClr val="dk1"/>
                </a:solidFill>
                <a:latin typeface="Anton"/>
                <a:ea typeface="Anton"/>
                <a:cs typeface="Anton"/>
                <a:sym typeface="Anton"/>
              </a:defRPr>
            </a:lvl4pPr>
            <a:lvl5pPr lvl="4" algn="r" rtl="0">
              <a:spcBef>
                <a:spcPts val="0"/>
              </a:spcBef>
              <a:spcAft>
                <a:spcPts val="0"/>
              </a:spcAft>
              <a:buClr>
                <a:schemeClr val="dk1"/>
              </a:buClr>
              <a:buSzPts val="2000"/>
              <a:buFont typeface="Anton"/>
              <a:buNone/>
              <a:defRPr sz="2000">
                <a:solidFill>
                  <a:schemeClr val="dk1"/>
                </a:solidFill>
                <a:latin typeface="Anton"/>
                <a:ea typeface="Anton"/>
                <a:cs typeface="Anton"/>
                <a:sym typeface="Anton"/>
              </a:defRPr>
            </a:lvl5pPr>
            <a:lvl6pPr lvl="5" algn="r" rtl="0">
              <a:spcBef>
                <a:spcPts val="0"/>
              </a:spcBef>
              <a:spcAft>
                <a:spcPts val="0"/>
              </a:spcAft>
              <a:buClr>
                <a:schemeClr val="dk1"/>
              </a:buClr>
              <a:buSzPts val="2000"/>
              <a:buFont typeface="Anton"/>
              <a:buNone/>
              <a:defRPr sz="2000">
                <a:solidFill>
                  <a:schemeClr val="dk1"/>
                </a:solidFill>
                <a:latin typeface="Anton"/>
                <a:ea typeface="Anton"/>
                <a:cs typeface="Anton"/>
                <a:sym typeface="Anton"/>
              </a:defRPr>
            </a:lvl6pPr>
            <a:lvl7pPr lvl="6" algn="r" rtl="0">
              <a:spcBef>
                <a:spcPts val="0"/>
              </a:spcBef>
              <a:spcAft>
                <a:spcPts val="0"/>
              </a:spcAft>
              <a:buClr>
                <a:schemeClr val="dk1"/>
              </a:buClr>
              <a:buSzPts val="2000"/>
              <a:buFont typeface="Anton"/>
              <a:buNone/>
              <a:defRPr sz="2000">
                <a:solidFill>
                  <a:schemeClr val="dk1"/>
                </a:solidFill>
                <a:latin typeface="Anton"/>
                <a:ea typeface="Anton"/>
                <a:cs typeface="Anton"/>
                <a:sym typeface="Anton"/>
              </a:defRPr>
            </a:lvl7pPr>
            <a:lvl8pPr lvl="7" algn="r" rtl="0">
              <a:spcBef>
                <a:spcPts val="0"/>
              </a:spcBef>
              <a:spcAft>
                <a:spcPts val="0"/>
              </a:spcAft>
              <a:buClr>
                <a:schemeClr val="dk1"/>
              </a:buClr>
              <a:buSzPts val="2000"/>
              <a:buFont typeface="Anton"/>
              <a:buNone/>
              <a:defRPr sz="2000">
                <a:solidFill>
                  <a:schemeClr val="dk1"/>
                </a:solidFill>
                <a:latin typeface="Anton"/>
                <a:ea typeface="Anton"/>
                <a:cs typeface="Anton"/>
                <a:sym typeface="Anton"/>
              </a:defRPr>
            </a:lvl8pPr>
            <a:lvl9pPr lvl="8" algn="r" rtl="0">
              <a:spcBef>
                <a:spcPts val="0"/>
              </a:spcBef>
              <a:spcAft>
                <a:spcPts val="0"/>
              </a:spcAft>
              <a:buClr>
                <a:schemeClr val="dk1"/>
              </a:buClr>
              <a:buSzPts val="2000"/>
              <a:buFont typeface="Anton"/>
              <a:buNone/>
              <a:defRPr sz="2000">
                <a:solidFill>
                  <a:schemeClr val="dk1"/>
                </a:solidFill>
                <a:latin typeface="Anton"/>
                <a:ea typeface="Anton"/>
                <a:cs typeface="Anton"/>
                <a:sym typeface="Anton"/>
              </a:defRPr>
            </a:lvl9pPr>
          </a:lstStyle>
          <a:p>
            <a:endParaRPr/>
          </a:p>
        </p:txBody>
      </p:sp>
      <p:sp>
        <p:nvSpPr>
          <p:cNvPr id="160" name="Google Shape;160;p13"/>
          <p:cNvSpPr/>
          <p:nvPr/>
        </p:nvSpPr>
        <p:spPr>
          <a:xfrm>
            <a:off x="165875" y="405400"/>
            <a:ext cx="243300" cy="2433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3"/>
          <p:cNvSpPr/>
          <p:nvPr/>
        </p:nvSpPr>
        <p:spPr>
          <a:xfrm>
            <a:off x="165875" y="1087983"/>
            <a:ext cx="243300" cy="2433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3"/>
          <p:cNvSpPr/>
          <p:nvPr/>
        </p:nvSpPr>
        <p:spPr>
          <a:xfrm>
            <a:off x="165875" y="1770542"/>
            <a:ext cx="243300" cy="2433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3"/>
          <p:cNvSpPr/>
          <p:nvPr/>
        </p:nvSpPr>
        <p:spPr>
          <a:xfrm>
            <a:off x="165875" y="2453125"/>
            <a:ext cx="243300" cy="2433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3"/>
          <p:cNvSpPr/>
          <p:nvPr/>
        </p:nvSpPr>
        <p:spPr>
          <a:xfrm>
            <a:off x="165875" y="3135708"/>
            <a:ext cx="243300" cy="2433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3"/>
          <p:cNvSpPr/>
          <p:nvPr/>
        </p:nvSpPr>
        <p:spPr>
          <a:xfrm>
            <a:off x="165875" y="3812192"/>
            <a:ext cx="243300" cy="2433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3"/>
          <p:cNvSpPr/>
          <p:nvPr/>
        </p:nvSpPr>
        <p:spPr>
          <a:xfrm>
            <a:off x="165875" y="4494775"/>
            <a:ext cx="243300" cy="2433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hree columns 1">
  <p:cSld name="CUSTOM_4">
    <p:spTree>
      <p:nvGrpSpPr>
        <p:cNvPr id="1" name="Shape 250"/>
        <p:cNvGrpSpPr/>
        <p:nvPr/>
      </p:nvGrpSpPr>
      <p:grpSpPr>
        <a:xfrm>
          <a:off x="0" y="0"/>
          <a:ext cx="0" cy="0"/>
          <a:chOff x="0" y="0"/>
          <a:chExt cx="0" cy="0"/>
        </a:xfrm>
      </p:grpSpPr>
      <p:pic>
        <p:nvPicPr>
          <p:cNvPr id="251" name="Google Shape;251;p20"/>
          <p:cNvPicPr preferRelativeResize="0"/>
          <p:nvPr/>
        </p:nvPicPr>
        <p:blipFill>
          <a:blip r:embed="rId2">
            <a:alphaModFix amt="60000"/>
          </a:blip>
          <a:stretch>
            <a:fillRect/>
          </a:stretch>
        </p:blipFill>
        <p:spPr>
          <a:xfrm flipH="1">
            <a:off x="-12" y="-12"/>
            <a:ext cx="9144000" cy="5143500"/>
          </a:xfrm>
          <a:prstGeom prst="rect">
            <a:avLst/>
          </a:prstGeom>
          <a:noFill/>
          <a:ln>
            <a:noFill/>
          </a:ln>
        </p:spPr>
      </p:pic>
      <p:sp>
        <p:nvSpPr>
          <p:cNvPr id="252" name="Google Shape;252;p20"/>
          <p:cNvSpPr/>
          <p:nvPr/>
        </p:nvSpPr>
        <p:spPr>
          <a:xfrm>
            <a:off x="531848" y="234173"/>
            <a:ext cx="8020500" cy="4739100"/>
          </a:xfrm>
          <a:prstGeom prst="roundRect">
            <a:avLst>
              <a:gd name="adj" fmla="val 2037"/>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0"/>
          <p:cNvSpPr/>
          <p:nvPr/>
        </p:nvSpPr>
        <p:spPr>
          <a:xfrm>
            <a:off x="579100" y="205225"/>
            <a:ext cx="8020500" cy="4739100"/>
          </a:xfrm>
          <a:prstGeom prst="roundRect">
            <a:avLst>
              <a:gd name="adj" fmla="val 203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0"/>
          <p:cNvSpPr txBox="1">
            <a:spLocks noGrp="1"/>
          </p:cNvSpPr>
          <p:nvPr>
            <p:ph type="subTitle" idx="1"/>
          </p:nvPr>
        </p:nvSpPr>
        <p:spPr>
          <a:xfrm>
            <a:off x="3406650" y="3175600"/>
            <a:ext cx="2330700" cy="719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400"/>
              <a:buNone/>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255" name="Google Shape;255;p20"/>
          <p:cNvSpPr txBox="1">
            <a:spLocks noGrp="1"/>
          </p:cNvSpPr>
          <p:nvPr>
            <p:ph type="subTitle" idx="2"/>
          </p:nvPr>
        </p:nvSpPr>
        <p:spPr>
          <a:xfrm>
            <a:off x="5858599" y="3175605"/>
            <a:ext cx="2330700" cy="719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400"/>
              <a:buNone/>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256" name="Google Shape;256;p20"/>
          <p:cNvSpPr txBox="1">
            <a:spLocks noGrp="1"/>
          </p:cNvSpPr>
          <p:nvPr>
            <p:ph type="subTitle" idx="3"/>
          </p:nvPr>
        </p:nvSpPr>
        <p:spPr>
          <a:xfrm>
            <a:off x="5858599" y="2755000"/>
            <a:ext cx="2330700" cy="338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2000"/>
              <a:buNone/>
              <a:defRPr sz="2500">
                <a:latin typeface="Grand Hotel"/>
                <a:ea typeface="Grand Hotel"/>
                <a:cs typeface="Grand Hotel"/>
                <a:sym typeface="Grand Hotel"/>
              </a:defRPr>
            </a:lvl1pPr>
            <a:lvl2pPr lvl="1" rtl="0">
              <a:spcBef>
                <a:spcPts val="0"/>
              </a:spcBef>
              <a:spcAft>
                <a:spcPts val="0"/>
              </a:spcAft>
              <a:buClr>
                <a:schemeClr val="dk1"/>
              </a:buClr>
              <a:buSzPts val="2000"/>
              <a:buNone/>
              <a:defRPr sz="2000">
                <a:solidFill>
                  <a:schemeClr val="dk1"/>
                </a:solidFill>
              </a:defRPr>
            </a:lvl2pPr>
            <a:lvl3pPr lvl="2" rtl="0">
              <a:spcBef>
                <a:spcPts val="0"/>
              </a:spcBef>
              <a:spcAft>
                <a:spcPts val="0"/>
              </a:spcAft>
              <a:buClr>
                <a:schemeClr val="dk1"/>
              </a:buClr>
              <a:buSzPts val="2000"/>
              <a:buNone/>
              <a:defRPr sz="2000">
                <a:solidFill>
                  <a:schemeClr val="dk1"/>
                </a:solidFill>
              </a:defRPr>
            </a:lvl3pPr>
            <a:lvl4pPr lvl="3" rtl="0">
              <a:spcBef>
                <a:spcPts val="0"/>
              </a:spcBef>
              <a:spcAft>
                <a:spcPts val="0"/>
              </a:spcAft>
              <a:buClr>
                <a:schemeClr val="dk1"/>
              </a:buClr>
              <a:buSzPts val="2000"/>
              <a:buNone/>
              <a:defRPr sz="2000">
                <a:solidFill>
                  <a:schemeClr val="dk1"/>
                </a:solidFill>
              </a:defRPr>
            </a:lvl4pPr>
            <a:lvl5pPr lvl="4" rtl="0">
              <a:spcBef>
                <a:spcPts val="0"/>
              </a:spcBef>
              <a:spcAft>
                <a:spcPts val="0"/>
              </a:spcAft>
              <a:buClr>
                <a:schemeClr val="dk1"/>
              </a:buClr>
              <a:buSzPts val="2000"/>
              <a:buNone/>
              <a:defRPr sz="2000">
                <a:solidFill>
                  <a:schemeClr val="dk1"/>
                </a:solidFill>
              </a:defRPr>
            </a:lvl5pPr>
            <a:lvl6pPr lvl="5" rtl="0">
              <a:spcBef>
                <a:spcPts val="0"/>
              </a:spcBef>
              <a:spcAft>
                <a:spcPts val="0"/>
              </a:spcAft>
              <a:buClr>
                <a:schemeClr val="dk1"/>
              </a:buClr>
              <a:buSzPts val="2000"/>
              <a:buNone/>
              <a:defRPr sz="2000">
                <a:solidFill>
                  <a:schemeClr val="dk1"/>
                </a:solidFill>
              </a:defRPr>
            </a:lvl6pPr>
            <a:lvl7pPr lvl="6" rtl="0">
              <a:spcBef>
                <a:spcPts val="0"/>
              </a:spcBef>
              <a:spcAft>
                <a:spcPts val="0"/>
              </a:spcAft>
              <a:buClr>
                <a:schemeClr val="dk1"/>
              </a:buClr>
              <a:buSzPts val="2000"/>
              <a:buNone/>
              <a:defRPr sz="2000">
                <a:solidFill>
                  <a:schemeClr val="dk1"/>
                </a:solidFill>
              </a:defRPr>
            </a:lvl7pPr>
            <a:lvl8pPr lvl="7" rtl="0">
              <a:spcBef>
                <a:spcPts val="0"/>
              </a:spcBef>
              <a:spcAft>
                <a:spcPts val="0"/>
              </a:spcAft>
              <a:buClr>
                <a:schemeClr val="dk1"/>
              </a:buClr>
              <a:buSzPts val="2000"/>
              <a:buNone/>
              <a:defRPr sz="2000">
                <a:solidFill>
                  <a:schemeClr val="dk1"/>
                </a:solidFill>
              </a:defRPr>
            </a:lvl8pPr>
            <a:lvl9pPr lvl="8" rtl="0">
              <a:spcBef>
                <a:spcPts val="0"/>
              </a:spcBef>
              <a:spcAft>
                <a:spcPts val="0"/>
              </a:spcAft>
              <a:buClr>
                <a:schemeClr val="dk1"/>
              </a:buClr>
              <a:buSzPts val="2000"/>
              <a:buNone/>
              <a:defRPr sz="2000">
                <a:solidFill>
                  <a:schemeClr val="dk1"/>
                </a:solidFill>
              </a:defRPr>
            </a:lvl9pPr>
          </a:lstStyle>
          <a:p>
            <a:endParaRPr/>
          </a:p>
        </p:txBody>
      </p:sp>
      <p:sp>
        <p:nvSpPr>
          <p:cNvPr id="257" name="Google Shape;257;p20"/>
          <p:cNvSpPr txBox="1">
            <a:spLocks noGrp="1"/>
          </p:cNvSpPr>
          <p:nvPr>
            <p:ph type="subTitle" idx="4"/>
          </p:nvPr>
        </p:nvSpPr>
        <p:spPr>
          <a:xfrm>
            <a:off x="954700" y="3175600"/>
            <a:ext cx="2330700" cy="719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400"/>
              <a:buNone/>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258" name="Google Shape;258;p20"/>
          <p:cNvSpPr txBox="1">
            <a:spLocks noGrp="1"/>
          </p:cNvSpPr>
          <p:nvPr>
            <p:ph type="subTitle" idx="5"/>
          </p:nvPr>
        </p:nvSpPr>
        <p:spPr>
          <a:xfrm>
            <a:off x="954700" y="2755000"/>
            <a:ext cx="2330700" cy="338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2000"/>
              <a:buNone/>
              <a:defRPr sz="2500">
                <a:latin typeface="Grand Hotel"/>
                <a:ea typeface="Grand Hotel"/>
                <a:cs typeface="Grand Hotel"/>
                <a:sym typeface="Grand Hotel"/>
              </a:defRPr>
            </a:lvl1pPr>
            <a:lvl2pPr lvl="1" rtl="0">
              <a:spcBef>
                <a:spcPts val="0"/>
              </a:spcBef>
              <a:spcAft>
                <a:spcPts val="0"/>
              </a:spcAft>
              <a:buClr>
                <a:schemeClr val="dk1"/>
              </a:buClr>
              <a:buSzPts val="2000"/>
              <a:buNone/>
              <a:defRPr sz="2000">
                <a:solidFill>
                  <a:schemeClr val="dk1"/>
                </a:solidFill>
              </a:defRPr>
            </a:lvl2pPr>
            <a:lvl3pPr lvl="2" rtl="0">
              <a:spcBef>
                <a:spcPts val="0"/>
              </a:spcBef>
              <a:spcAft>
                <a:spcPts val="0"/>
              </a:spcAft>
              <a:buClr>
                <a:schemeClr val="dk1"/>
              </a:buClr>
              <a:buSzPts val="2000"/>
              <a:buNone/>
              <a:defRPr sz="2000">
                <a:solidFill>
                  <a:schemeClr val="dk1"/>
                </a:solidFill>
              </a:defRPr>
            </a:lvl3pPr>
            <a:lvl4pPr lvl="3" rtl="0">
              <a:spcBef>
                <a:spcPts val="0"/>
              </a:spcBef>
              <a:spcAft>
                <a:spcPts val="0"/>
              </a:spcAft>
              <a:buClr>
                <a:schemeClr val="dk1"/>
              </a:buClr>
              <a:buSzPts val="2000"/>
              <a:buNone/>
              <a:defRPr sz="2000">
                <a:solidFill>
                  <a:schemeClr val="dk1"/>
                </a:solidFill>
              </a:defRPr>
            </a:lvl4pPr>
            <a:lvl5pPr lvl="4" rtl="0">
              <a:spcBef>
                <a:spcPts val="0"/>
              </a:spcBef>
              <a:spcAft>
                <a:spcPts val="0"/>
              </a:spcAft>
              <a:buClr>
                <a:schemeClr val="dk1"/>
              </a:buClr>
              <a:buSzPts val="2000"/>
              <a:buNone/>
              <a:defRPr sz="2000">
                <a:solidFill>
                  <a:schemeClr val="dk1"/>
                </a:solidFill>
              </a:defRPr>
            </a:lvl5pPr>
            <a:lvl6pPr lvl="5" rtl="0">
              <a:spcBef>
                <a:spcPts val="0"/>
              </a:spcBef>
              <a:spcAft>
                <a:spcPts val="0"/>
              </a:spcAft>
              <a:buClr>
                <a:schemeClr val="dk1"/>
              </a:buClr>
              <a:buSzPts val="2000"/>
              <a:buNone/>
              <a:defRPr sz="2000">
                <a:solidFill>
                  <a:schemeClr val="dk1"/>
                </a:solidFill>
              </a:defRPr>
            </a:lvl6pPr>
            <a:lvl7pPr lvl="6" rtl="0">
              <a:spcBef>
                <a:spcPts val="0"/>
              </a:spcBef>
              <a:spcAft>
                <a:spcPts val="0"/>
              </a:spcAft>
              <a:buClr>
                <a:schemeClr val="dk1"/>
              </a:buClr>
              <a:buSzPts val="2000"/>
              <a:buNone/>
              <a:defRPr sz="2000">
                <a:solidFill>
                  <a:schemeClr val="dk1"/>
                </a:solidFill>
              </a:defRPr>
            </a:lvl7pPr>
            <a:lvl8pPr lvl="7" rtl="0">
              <a:spcBef>
                <a:spcPts val="0"/>
              </a:spcBef>
              <a:spcAft>
                <a:spcPts val="0"/>
              </a:spcAft>
              <a:buClr>
                <a:schemeClr val="dk1"/>
              </a:buClr>
              <a:buSzPts val="2000"/>
              <a:buNone/>
              <a:defRPr sz="2000">
                <a:solidFill>
                  <a:schemeClr val="dk1"/>
                </a:solidFill>
              </a:defRPr>
            </a:lvl8pPr>
            <a:lvl9pPr lvl="8" rtl="0">
              <a:spcBef>
                <a:spcPts val="0"/>
              </a:spcBef>
              <a:spcAft>
                <a:spcPts val="0"/>
              </a:spcAft>
              <a:buClr>
                <a:schemeClr val="dk1"/>
              </a:buClr>
              <a:buSzPts val="2000"/>
              <a:buNone/>
              <a:defRPr sz="2000">
                <a:solidFill>
                  <a:schemeClr val="dk1"/>
                </a:solidFill>
              </a:defRPr>
            </a:lvl9pPr>
          </a:lstStyle>
          <a:p>
            <a:endParaRPr/>
          </a:p>
        </p:txBody>
      </p:sp>
      <p:sp>
        <p:nvSpPr>
          <p:cNvPr id="259" name="Google Shape;259;p20"/>
          <p:cNvSpPr txBox="1">
            <a:spLocks noGrp="1"/>
          </p:cNvSpPr>
          <p:nvPr>
            <p:ph type="subTitle" idx="6"/>
          </p:nvPr>
        </p:nvSpPr>
        <p:spPr>
          <a:xfrm>
            <a:off x="3406650" y="2755000"/>
            <a:ext cx="2330700" cy="338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2000"/>
              <a:buNone/>
              <a:defRPr sz="2500">
                <a:latin typeface="Grand Hotel"/>
                <a:ea typeface="Grand Hotel"/>
                <a:cs typeface="Grand Hotel"/>
                <a:sym typeface="Grand Hotel"/>
              </a:defRPr>
            </a:lvl1pPr>
            <a:lvl2pPr lvl="1" rtl="0">
              <a:spcBef>
                <a:spcPts val="0"/>
              </a:spcBef>
              <a:spcAft>
                <a:spcPts val="0"/>
              </a:spcAft>
              <a:buClr>
                <a:schemeClr val="dk1"/>
              </a:buClr>
              <a:buSzPts val="2000"/>
              <a:buNone/>
              <a:defRPr sz="2000">
                <a:solidFill>
                  <a:schemeClr val="dk1"/>
                </a:solidFill>
              </a:defRPr>
            </a:lvl2pPr>
            <a:lvl3pPr lvl="2" rtl="0">
              <a:spcBef>
                <a:spcPts val="0"/>
              </a:spcBef>
              <a:spcAft>
                <a:spcPts val="0"/>
              </a:spcAft>
              <a:buClr>
                <a:schemeClr val="dk1"/>
              </a:buClr>
              <a:buSzPts val="2000"/>
              <a:buNone/>
              <a:defRPr sz="2000">
                <a:solidFill>
                  <a:schemeClr val="dk1"/>
                </a:solidFill>
              </a:defRPr>
            </a:lvl3pPr>
            <a:lvl4pPr lvl="3" rtl="0">
              <a:spcBef>
                <a:spcPts val="0"/>
              </a:spcBef>
              <a:spcAft>
                <a:spcPts val="0"/>
              </a:spcAft>
              <a:buClr>
                <a:schemeClr val="dk1"/>
              </a:buClr>
              <a:buSzPts val="2000"/>
              <a:buNone/>
              <a:defRPr sz="2000">
                <a:solidFill>
                  <a:schemeClr val="dk1"/>
                </a:solidFill>
              </a:defRPr>
            </a:lvl4pPr>
            <a:lvl5pPr lvl="4" rtl="0">
              <a:spcBef>
                <a:spcPts val="0"/>
              </a:spcBef>
              <a:spcAft>
                <a:spcPts val="0"/>
              </a:spcAft>
              <a:buClr>
                <a:schemeClr val="dk1"/>
              </a:buClr>
              <a:buSzPts val="2000"/>
              <a:buNone/>
              <a:defRPr sz="2000">
                <a:solidFill>
                  <a:schemeClr val="dk1"/>
                </a:solidFill>
              </a:defRPr>
            </a:lvl5pPr>
            <a:lvl6pPr lvl="5" rtl="0">
              <a:spcBef>
                <a:spcPts val="0"/>
              </a:spcBef>
              <a:spcAft>
                <a:spcPts val="0"/>
              </a:spcAft>
              <a:buClr>
                <a:schemeClr val="dk1"/>
              </a:buClr>
              <a:buSzPts val="2000"/>
              <a:buNone/>
              <a:defRPr sz="2000">
                <a:solidFill>
                  <a:schemeClr val="dk1"/>
                </a:solidFill>
              </a:defRPr>
            </a:lvl6pPr>
            <a:lvl7pPr lvl="6" rtl="0">
              <a:spcBef>
                <a:spcPts val="0"/>
              </a:spcBef>
              <a:spcAft>
                <a:spcPts val="0"/>
              </a:spcAft>
              <a:buClr>
                <a:schemeClr val="dk1"/>
              </a:buClr>
              <a:buSzPts val="2000"/>
              <a:buNone/>
              <a:defRPr sz="2000">
                <a:solidFill>
                  <a:schemeClr val="dk1"/>
                </a:solidFill>
              </a:defRPr>
            </a:lvl7pPr>
            <a:lvl8pPr lvl="7" rtl="0">
              <a:spcBef>
                <a:spcPts val="0"/>
              </a:spcBef>
              <a:spcAft>
                <a:spcPts val="0"/>
              </a:spcAft>
              <a:buClr>
                <a:schemeClr val="dk1"/>
              </a:buClr>
              <a:buSzPts val="2000"/>
              <a:buNone/>
              <a:defRPr sz="2000">
                <a:solidFill>
                  <a:schemeClr val="dk1"/>
                </a:solidFill>
              </a:defRPr>
            </a:lvl8pPr>
            <a:lvl9pPr lvl="8" rtl="0">
              <a:spcBef>
                <a:spcPts val="0"/>
              </a:spcBef>
              <a:spcAft>
                <a:spcPts val="0"/>
              </a:spcAft>
              <a:buClr>
                <a:schemeClr val="dk1"/>
              </a:buClr>
              <a:buSzPts val="2000"/>
              <a:buNone/>
              <a:defRPr sz="2000">
                <a:solidFill>
                  <a:schemeClr val="dk1"/>
                </a:solidFill>
              </a:defRPr>
            </a:lvl9pPr>
          </a:lstStyle>
          <a:p>
            <a:endParaRPr/>
          </a:p>
        </p:txBody>
      </p:sp>
      <p:sp>
        <p:nvSpPr>
          <p:cNvPr id="260" name="Google Shape;260;p20"/>
          <p:cNvSpPr/>
          <p:nvPr/>
        </p:nvSpPr>
        <p:spPr>
          <a:xfrm>
            <a:off x="165888" y="402338"/>
            <a:ext cx="243300" cy="2433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20"/>
          <p:cNvSpPr/>
          <p:nvPr/>
        </p:nvSpPr>
        <p:spPr>
          <a:xfrm>
            <a:off x="165888" y="1084921"/>
            <a:ext cx="243300" cy="2433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0"/>
          <p:cNvSpPr/>
          <p:nvPr/>
        </p:nvSpPr>
        <p:spPr>
          <a:xfrm>
            <a:off x="165888" y="1767504"/>
            <a:ext cx="243300" cy="2433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0"/>
          <p:cNvSpPr/>
          <p:nvPr/>
        </p:nvSpPr>
        <p:spPr>
          <a:xfrm>
            <a:off x="165888" y="2450088"/>
            <a:ext cx="243300" cy="2433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20"/>
          <p:cNvSpPr/>
          <p:nvPr/>
        </p:nvSpPr>
        <p:spPr>
          <a:xfrm>
            <a:off x="165888" y="3132671"/>
            <a:ext cx="243300" cy="2433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20"/>
          <p:cNvSpPr/>
          <p:nvPr/>
        </p:nvSpPr>
        <p:spPr>
          <a:xfrm>
            <a:off x="165888" y="3815254"/>
            <a:ext cx="243300" cy="2433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20"/>
          <p:cNvSpPr/>
          <p:nvPr/>
        </p:nvSpPr>
        <p:spPr>
          <a:xfrm>
            <a:off x="165875" y="4497838"/>
            <a:ext cx="243300" cy="2433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0"/>
          <p:cNvSpPr txBox="1">
            <a:spLocks noGrp="1"/>
          </p:cNvSpPr>
          <p:nvPr>
            <p:ph type="title"/>
          </p:nvPr>
        </p:nvSpPr>
        <p:spPr>
          <a:xfrm>
            <a:off x="2471550" y="535650"/>
            <a:ext cx="4200900" cy="569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4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ext">
  <p:cSld name="CUSTOM_9">
    <p:spTree>
      <p:nvGrpSpPr>
        <p:cNvPr id="1" name="Shape 352"/>
        <p:cNvGrpSpPr/>
        <p:nvPr/>
      </p:nvGrpSpPr>
      <p:grpSpPr>
        <a:xfrm>
          <a:off x="0" y="0"/>
          <a:ext cx="0" cy="0"/>
          <a:chOff x="0" y="0"/>
          <a:chExt cx="0" cy="0"/>
        </a:xfrm>
      </p:grpSpPr>
      <p:pic>
        <p:nvPicPr>
          <p:cNvPr id="353" name="Google Shape;353;p25"/>
          <p:cNvPicPr preferRelativeResize="0"/>
          <p:nvPr/>
        </p:nvPicPr>
        <p:blipFill>
          <a:blip r:embed="rId2">
            <a:alphaModFix amt="60000"/>
          </a:blip>
          <a:stretch>
            <a:fillRect/>
          </a:stretch>
        </p:blipFill>
        <p:spPr>
          <a:xfrm>
            <a:off x="-12" y="-12"/>
            <a:ext cx="9144000" cy="5143500"/>
          </a:xfrm>
          <a:prstGeom prst="rect">
            <a:avLst/>
          </a:prstGeom>
          <a:noFill/>
          <a:ln>
            <a:noFill/>
          </a:ln>
        </p:spPr>
      </p:pic>
      <p:sp>
        <p:nvSpPr>
          <p:cNvPr id="354" name="Google Shape;354;p25"/>
          <p:cNvSpPr/>
          <p:nvPr/>
        </p:nvSpPr>
        <p:spPr>
          <a:xfrm>
            <a:off x="531848" y="234173"/>
            <a:ext cx="8020500" cy="4739100"/>
          </a:xfrm>
          <a:prstGeom prst="roundRect">
            <a:avLst>
              <a:gd name="adj" fmla="val 2037"/>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25"/>
          <p:cNvSpPr/>
          <p:nvPr/>
        </p:nvSpPr>
        <p:spPr>
          <a:xfrm>
            <a:off x="579100" y="205225"/>
            <a:ext cx="8020500" cy="4739100"/>
          </a:xfrm>
          <a:prstGeom prst="roundRect">
            <a:avLst>
              <a:gd name="adj" fmla="val 203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25"/>
          <p:cNvSpPr txBox="1">
            <a:spLocks noGrp="1"/>
          </p:cNvSpPr>
          <p:nvPr>
            <p:ph type="body" idx="1"/>
          </p:nvPr>
        </p:nvSpPr>
        <p:spPr>
          <a:xfrm>
            <a:off x="2248325" y="1882575"/>
            <a:ext cx="4647300" cy="2121000"/>
          </a:xfrm>
          <a:prstGeom prst="rect">
            <a:avLst/>
          </a:prstGeom>
        </p:spPr>
        <p:txBody>
          <a:bodyPr spcFirstLastPara="1" wrap="square" lIns="91425" tIns="91425" rIns="91425" bIns="91425" anchor="ctr" anchorCtr="0">
            <a:noAutofit/>
          </a:bodyPr>
          <a:lstStyle>
            <a:lvl1pPr marL="457200" lvl="0" indent="-317500" rtl="0">
              <a:lnSpc>
                <a:spcPct val="100000"/>
              </a:lnSpc>
              <a:spcBef>
                <a:spcPts val="0"/>
              </a:spcBef>
              <a:spcAft>
                <a:spcPts val="0"/>
              </a:spcAft>
              <a:buClr>
                <a:schemeClr val="lt2"/>
              </a:buClr>
              <a:buSzPts val="1400"/>
              <a:buFont typeface="Montserrat"/>
              <a:buChar char="●"/>
              <a:defRPr/>
            </a:lvl1pPr>
            <a:lvl2pPr marL="914400" lvl="1" indent="-317500" rtl="0">
              <a:lnSpc>
                <a:spcPct val="100000"/>
              </a:lnSpc>
              <a:spcBef>
                <a:spcPts val="0"/>
              </a:spcBef>
              <a:spcAft>
                <a:spcPts val="0"/>
              </a:spcAft>
              <a:buClr>
                <a:schemeClr val="lt2"/>
              </a:buClr>
              <a:buSzPts val="1400"/>
              <a:buFont typeface="Montserrat"/>
              <a:buChar char="○"/>
              <a:defRPr/>
            </a:lvl2pPr>
            <a:lvl3pPr marL="1371600" lvl="2" indent="-317500" rtl="0">
              <a:spcBef>
                <a:spcPts val="0"/>
              </a:spcBef>
              <a:spcAft>
                <a:spcPts val="0"/>
              </a:spcAft>
              <a:buClr>
                <a:schemeClr val="lt2"/>
              </a:buClr>
              <a:buSzPts val="1400"/>
              <a:buFont typeface="Montserrat"/>
              <a:buChar char="■"/>
              <a:defRPr/>
            </a:lvl3pPr>
            <a:lvl4pPr marL="1828800" lvl="3" indent="-317500" rtl="0">
              <a:spcBef>
                <a:spcPts val="0"/>
              </a:spcBef>
              <a:spcAft>
                <a:spcPts val="0"/>
              </a:spcAft>
              <a:buClr>
                <a:schemeClr val="lt2"/>
              </a:buClr>
              <a:buSzPts val="1400"/>
              <a:buFont typeface="Montserrat"/>
              <a:buChar char="●"/>
              <a:defRPr/>
            </a:lvl4pPr>
            <a:lvl5pPr marL="2286000" lvl="4" indent="-317500" rtl="0">
              <a:spcBef>
                <a:spcPts val="0"/>
              </a:spcBef>
              <a:spcAft>
                <a:spcPts val="0"/>
              </a:spcAft>
              <a:buClr>
                <a:schemeClr val="lt2"/>
              </a:buClr>
              <a:buSzPts val="1400"/>
              <a:buFont typeface="Montserrat"/>
              <a:buChar char="○"/>
              <a:defRPr/>
            </a:lvl5pPr>
            <a:lvl6pPr marL="2743200" lvl="5" indent="-317500" rtl="0">
              <a:spcBef>
                <a:spcPts val="0"/>
              </a:spcBef>
              <a:spcAft>
                <a:spcPts val="0"/>
              </a:spcAft>
              <a:buClr>
                <a:schemeClr val="lt2"/>
              </a:buClr>
              <a:buSzPts val="1400"/>
              <a:buFont typeface="Montserrat"/>
              <a:buChar char="■"/>
              <a:defRPr/>
            </a:lvl6pPr>
            <a:lvl7pPr marL="3200400" lvl="6" indent="-317500" rtl="0">
              <a:spcBef>
                <a:spcPts val="0"/>
              </a:spcBef>
              <a:spcAft>
                <a:spcPts val="0"/>
              </a:spcAft>
              <a:buClr>
                <a:schemeClr val="lt2"/>
              </a:buClr>
              <a:buSzPts val="1400"/>
              <a:buFont typeface="Montserrat"/>
              <a:buChar char="●"/>
              <a:defRPr/>
            </a:lvl7pPr>
            <a:lvl8pPr marL="3657600" lvl="7" indent="-317500" rtl="0">
              <a:spcBef>
                <a:spcPts val="0"/>
              </a:spcBef>
              <a:spcAft>
                <a:spcPts val="0"/>
              </a:spcAft>
              <a:buClr>
                <a:schemeClr val="lt2"/>
              </a:buClr>
              <a:buSzPts val="1400"/>
              <a:buFont typeface="Montserrat"/>
              <a:buChar char="○"/>
              <a:defRPr/>
            </a:lvl8pPr>
            <a:lvl9pPr marL="4114800" lvl="8" indent="-317500" rtl="0">
              <a:spcBef>
                <a:spcPts val="0"/>
              </a:spcBef>
              <a:spcAft>
                <a:spcPts val="0"/>
              </a:spcAft>
              <a:buClr>
                <a:schemeClr val="lt2"/>
              </a:buClr>
              <a:buSzPts val="1400"/>
              <a:buFont typeface="Montserrat"/>
              <a:buChar char="■"/>
              <a:defRPr/>
            </a:lvl9pPr>
          </a:lstStyle>
          <a:p>
            <a:endParaRPr/>
          </a:p>
        </p:txBody>
      </p:sp>
      <p:sp>
        <p:nvSpPr>
          <p:cNvPr id="357" name="Google Shape;357;p25"/>
          <p:cNvSpPr/>
          <p:nvPr/>
        </p:nvSpPr>
        <p:spPr>
          <a:xfrm>
            <a:off x="165888" y="402338"/>
            <a:ext cx="243300" cy="2433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25"/>
          <p:cNvSpPr/>
          <p:nvPr/>
        </p:nvSpPr>
        <p:spPr>
          <a:xfrm>
            <a:off x="165888" y="1084921"/>
            <a:ext cx="243300" cy="2433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25"/>
          <p:cNvSpPr/>
          <p:nvPr/>
        </p:nvSpPr>
        <p:spPr>
          <a:xfrm>
            <a:off x="165888" y="1767504"/>
            <a:ext cx="243300" cy="2433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25"/>
          <p:cNvSpPr/>
          <p:nvPr/>
        </p:nvSpPr>
        <p:spPr>
          <a:xfrm>
            <a:off x="165888" y="2450088"/>
            <a:ext cx="243300" cy="2433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25"/>
          <p:cNvSpPr/>
          <p:nvPr/>
        </p:nvSpPr>
        <p:spPr>
          <a:xfrm>
            <a:off x="165888" y="3132671"/>
            <a:ext cx="243300" cy="2433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25"/>
          <p:cNvSpPr/>
          <p:nvPr/>
        </p:nvSpPr>
        <p:spPr>
          <a:xfrm>
            <a:off x="165888" y="3815254"/>
            <a:ext cx="243300" cy="2433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25"/>
          <p:cNvSpPr/>
          <p:nvPr/>
        </p:nvSpPr>
        <p:spPr>
          <a:xfrm>
            <a:off x="165875" y="4497838"/>
            <a:ext cx="243300" cy="2433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25"/>
          <p:cNvSpPr txBox="1">
            <a:spLocks noGrp="1"/>
          </p:cNvSpPr>
          <p:nvPr>
            <p:ph type="title"/>
          </p:nvPr>
        </p:nvSpPr>
        <p:spPr>
          <a:xfrm>
            <a:off x="2998925" y="535650"/>
            <a:ext cx="3146100" cy="569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4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ext 7">
  <p:cSld name="CUSTOM_9_1_1_1_1_1_1_1">
    <p:spTree>
      <p:nvGrpSpPr>
        <p:cNvPr id="1" name="Shape 445"/>
        <p:cNvGrpSpPr/>
        <p:nvPr/>
      </p:nvGrpSpPr>
      <p:grpSpPr>
        <a:xfrm>
          <a:off x="0" y="0"/>
          <a:ext cx="0" cy="0"/>
          <a:chOff x="0" y="0"/>
          <a:chExt cx="0" cy="0"/>
        </a:xfrm>
      </p:grpSpPr>
      <p:pic>
        <p:nvPicPr>
          <p:cNvPr id="446" name="Google Shape;446;p32"/>
          <p:cNvPicPr preferRelativeResize="0"/>
          <p:nvPr/>
        </p:nvPicPr>
        <p:blipFill>
          <a:blip r:embed="rId2">
            <a:alphaModFix amt="60000"/>
          </a:blip>
          <a:stretch>
            <a:fillRect/>
          </a:stretch>
        </p:blipFill>
        <p:spPr>
          <a:xfrm rot="10800000" flipH="1">
            <a:off x="-12" y="-12"/>
            <a:ext cx="9144000" cy="5143500"/>
          </a:xfrm>
          <a:prstGeom prst="rect">
            <a:avLst/>
          </a:prstGeom>
          <a:noFill/>
          <a:ln>
            <a:noFill/>
          </a:ln>
        </p:spPr>
      </p:pic>
      <p:sp>
        <p:nvSpPr>
          <p:cNvPr id="447" name="Google Shape;447;p32"/>
          <p:cNvSpPr/>
          <p:nvPr/>
        </p:nvSpPr>
        <p:spPr>
          <a:xfrm>
            <a:off x="531848" y="234173"/>
            <a:ext cx="8020500" cy="4739100"/>
          </a:xfrm>
          <a:prstGeom prst="roundRect">
            <a:avLst>
              <a:gd name="adj" fmla="val 2037"/>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2"/>
          <p:cNvSpPr/>
          <p:nvPr/>
        </p:nvSpPr>
        <p:spPr>
          <a:xfrm>
            <a:off x="579100" y="205225"/>
            <a:ext cx="8020500" cy="4739100"/>
          </a:xfrm>
          <a:prstGeom prst="roundRect">
            <a:avLst>
              <a:gd name="adj" fmla="val 203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2"/>
          <p:cNvSpPr/>
          <p:nvPr/>
        </p:nvSpPr>
        <p:spPr>
          <a:xfrm>
            <a:off x="165888" y="402338"/>
            <a:ext cx="243300" cy="2433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32"/>
          <p:cNvSpPr/>
          <p:nvPr/>
        </p:nvSpPr>
        <p:spPr>
          <a:xfrm>
            <a:off x="165888" y="1084921"/>
            <a:ext cx="243300" cy="2433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32"/>
          <p:cNvSpPr/>
          <p:nvPr/>
        </p:nvSpPr>
        <p:spPr>
          <a:xfrm>
            <a:off x="165888" y="1767504"/>
            <a:ext cx="243300" cy="2433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32"/>
          <p:cNvSpPr/>
          <p:nvPr/>
        </p:nvSpPr>
        <p:spPr>
          <a:xfrm>
            <a:off x="165888" y="2450088"/>
            <a:ext cx="243300" cy="2433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32"/>
          <p:cNvSpPr/>
          <p:nvPr/>
        </p:nvSpPr>
        <p:spPr>
          <a:xfrm>
            <a:off x="165888" y="3132671"/>
            <a:ext cx="243300" cy="2433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32"/>
          <p:cNvSpPr/>
          <p:nvPr/>
        </p:nvSpPr>
        <p:spPr>
          <a:xfrm>
            <a:off x="165888" y="3815254"/>
            <a:ext cx="243300" cy="2433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32"/>
          <p:cNvSpPr/>
          <p:nvPr/>
        </p:nvSpPr>
        <p:spPr>
          <a:xfrm>
            <a:off x="165875" y="4497838"/>
            <a:ext cx="243300" cy="2433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32"/>
          <p:cNvSpPr txBox="1">
            <a:spLocks noGrp="1"/>
          </p:cNvSpPr>
          <p:nvPr>
            <p:ph type="title"/>
          </p:nvPr>
        </p:nvSpPr>
        <p:spPr>
          <a:xfrm>
            <a:off x="2998950" y="535650"/>
            <a:ext cx="3146100" cy="569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4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457" name="Google Shape;457;p32"/>
          <p:cNvSpPr txBox="1">
            <a:spLocks noGrp="1"/>
          </p:cNvSpPr>
          <p:nvPr>
            <p:ph type="subTitle" idx="1"/>
          </p:nvPr>
        </p:nvSpPr>
        <p:spPr>
          <a:xfrm>
            <a:off x="2016300" y="2110050"/>
            <a:ext cx="3324600" cy="351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2000"/>
              <a:buNone/>
              <a:defRPr sz="2500">
                <a:solidFill>
                  <a:schemeClr val="dk1"/>
                </a:solidFill>
                <a:latin typeface="Grand Hotel"/>
                <a:ea typeface="Grand Hotel"/>
                <a:cs typeface="Grand Hotel"/>
                <a:sym typeface="Grand Hotel"/>
              </a:defRPr>
            </a:lvl1pPr>
            <a:lvl2pPr lvl="1" algn="ctr" rtl="0">
              <a:lnSpc>
                <a:spcPct val="100000"/>
              </a:lnSpc>
              <a:spcBef>
                <a:spcPts val="0"/>
              </a:spcBef>
              <a:spcAft>
                <a:spcPts val="0"/>
              </a:spcAft>
              <a:buClr>
                <a:schemeClr val="dk1"/>
              </a:buClr>
              <a:buSzPts val="2000"/>
              <a:buNone/>
              <a:defRPr sz="2000" b="1">
                <a:solidFill>
                  <a:schemeClr val="dk1"/>
                </a:solidFill>
              </a:defRPr>
            </a:lvl2pPr>
            <a:lvl3pPr lvl="2" algn="ctr" rtl="0">
              <a:lnSpc>
                <a:spcPct val="100000"/>
              </a:lnSpc>
              <a:spcBef>
                <a:spcPts val="0"/>
              </a:spcBef>
              <a:spcAft>
                <a:spcPts val="0"/>
              </a:spcAft>
              <a:buClr>
                <a:schemeClr val="dk1"/>
              </a:buClr>
              <a:buSzPts val="2000"/>
              <a:buNone/>
              <a:defRPr sz="2000" b="1">
                <a:solidFill>
                  <a:schemeClr val="dk1"/>
                </a:solidFill>
              </a:defRPr>
            </a:lvl3pPr>
            <a:lvl4pPr lvl="3" algn="ctr" rtl="0">
              <a:lnSpc>
                <a:spcPct val="100000"/>
              </a:lnSpc>
              <a:spcBef>
                <a:spcPts val="0"/>
              </a:spcBef>
              <a:spcAft>
                <a:spcPts val="0"/>
              </a:spcAft>
              <a:buClr>
                <a:schemeClr val="dk1"/>
              </a:buClr>
              <a:buSzPts val="2000"/>
              <a:buNone/>
              <a:defRPr sz="2000" b="1">
                <a:solidFill>
                  <a:schemeClr val="dk1"/>
                </a:solidFill>
              </a:defRPr>
            </a:lvl4pPr>
            <a:lvl5pPr lvl="4" algn="ctr" rtl="0">
              <a:lnSpc>
                <a:spcPct val="100000"/>
              </a:lnSpc>
              <a:spcBef>
                <a:spcPts val="0"/>
              </a:spcBef>
              <a:spcAft>
                <a:spcPts val="0"/>
              </a:spcAft>
              <a:buClr>
                <a:schemeClr val="dk1"/>
              </a:buClr>
              <a:buSzPts val="2000"/>
              <a:buNone/>
              <a:defRPr sz="2000" b="1">
                <a:solidFill>
                  <a:schemeClr val="dk1"/>
                </a:solidFill>
              </a:defRPr>
            </a:lvl5pPr>
            <a:lvl6pPr lvl="5" algn="ctr" rtl="0">
              <a:lnSpc>
                <a:spcPct val="100000"/>
              </a:lnSpc>
              <a:spcBef>
                <a:spcPts val="0"/>
              </a:spcBef>
              <a:spcAft>
                <a:spcPts val="0"/>
              </a:spcAft>
              <a:buClr>
                <a:schemeClr val="dk1"/>
              </a:buClr>
              <a:buSzPts val="2000"/>
              <a:buNone/>
              <a:defRPr sz="2000" b="1">
                <a:solidFill>
                  <a:schemeClr val="dk1"/>
                </a:solidFill>
              </a:defRPr>
            </a:lvl6pPr>
            <a:lvl7pPr lvl="6" algn="ctr" rtl="0">
              <a:lnSpc>
                <a:spcPct val="100000"/>
              </a:lnSpc>
              <a:spcBef>
                <a:spcPts val="0"/>
              </a:spcBef>
              <a:spcAft>
                <a:spcPts val="0"/>
              </a:spcAft>
              <a:buClr>
                <a:schemeClr val="dk1"/>
              </a:buClr>
              <a:buSzPts val="2000"/>
              <a:buNone/>
              <a:defRPr sz="2000" b="1">
                <a:solidFill>
                  <a:schemeClr val="dk1"/>
                </a:solidFill>
              </a:defRPr>
            </a:lvl7pPr>
            <a:lvl8pPr lvl="7" algn="ctr" rtl="0">
              <a:lnSpc>
                <a:spcPct val="100000"/>
              </a:lnSpc>
              <a:spcBef>
                <a:spcPts val="0"/>
              </a:spcBef>
              <a:spcAft>
                <a:spcPts val="0"/>
              </a:spcAft>
              <a:buClr>
                <a:schemeClr val="dk1"/>
              </a:buClr>
              <a:buSzPts val="2000"/>
              <a:buNone/>
              <a:defRPr sz="2000" b="1">
                <a:solidFill>
                  <a:schemeClr val="dk1"/>
                </a:solidFill>
              </a:defRPr>
            </a:lvl8pPr>
            <a:lvl9pPr lvl="8" algn="ctr" rtl="0">
              <a:lnSpc>
                <a:spcPct val="100000"/>
              </a:lnSpc>
              <a:spcBef>
                <a:spcPts val="0"/>
              </a:spcBef>
              <a:spcAft>
                <a:spcPts val="0"/>
              </a:spcAft>
              <a:buClr>
                <a:schemeClr val="dk1"/>
              </a:buClr>
              <a:buSzPts val="2000"/>
              <a:buNone/>
              <a:defRPr sz="2000" b="1">
                <a:solidFill>
                  <a:schemeClr val="dk1"/>
                </a:solidFill>
              </a:defRPr>
            </a:lvl9pPr>
          </a:lstStyle>
          <a:p>
            <a:endParaRPr/>
          </a:p>
        </p:txBody>
      </p:sp>
      <p:sp>
        <p:nvSpPr>
          <p:cNvPr id="458" name="Google Shape;458;p32"/>
          <p:cNvSpPr txBox="1">
            <a:spLocks noGrp="1"/>
          </p:cNvSpPr>
          <p:nvPr>
            <p:ph type="body" idx="2"/>
          </p:nvPr>
        </p:nvSpPr>
        <p:spPr>
          <a:xfrm>
            <a:off x="2016300" y="2461950"/>
            <a:ext cx="5111400" cy="21459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Clr>
                <a:schemeClr val="dk1"/>
              </a:buClr>
              <a:buSzPts val="1400"/>
              <a:buChar char="●"/>
              <a:defRPr>
                <a:solidFill>
                  <a:schemeClr val="dk1"/>
                </a:solidFill>
              </a:defRPr>
            </a:lvl1pPr>
            <a:lvl2pPr marL="914400" lvl="1" indent="-330200" rtl="0">
              <a:lnSpc>
                <a:spcPct val="100000"/>
              </a:lnSpc>
              <a:spcBef>
                <a:spcPts val="0"/>
              </a:spcBef>
              <a:spcAft>
                <a:spcPts val="0"/>
              </a:spcAft>
              <a:buClr>
                <a:schemeClr val="dk1"/>
              </a:buClr>
              <a:buSzPts val="1600"/>
              <a:buFont typeface="Montserrat"/>
              <a:buChar char="○"/>
              <a:defRPr sz="1200">
                <a:solidFill>
                  <a:schemeClr val="dk1"/>
                </a:solidFill>
              </a:defRPr>
            </a:lvl2pPr>
            <a:lvl3pPr marL="1371600" lvl="2" indent="-330200" rtl="0">
              <a:spcBef>
                <a:spcPts val="0"/>
              </a:spcBef>
              <a:spcAft>
                <a:spcPts val="0"/>
              </a:spcAft>
              <a:buClr>
                <a:schemeClr val="dk1"/>
              </a:buClr>
              <a:buSzPts val="1600"/>
              <a:buFont typeface="Montserrat"/>
              <a:buChar char="■"/>
              <a:defRPr>
                <a:solidFill>
                  <a:schemeClr val="dk1"/>
                </a:solidFill>
              </a:defRPr>
            </a:lvl3pPr>
            <a:lvl4pPr marL="1828800" lvl="3" indent="-330200" rtl="0">
              <a:spcBef>
                <a:spcPts val="0"/>
              </a:spcBef>
              <a:spcAft>
                <a:spcPts val="0"/>
              </a:spcAft>
              <a:buClr>
                <a:schemeClr val="dk1"/>
              </a:buClr>
              <a:buSzPts val="1600"/>
              <a:buFont typeface="Montserrat"/>
              <a:buChar char="●"/>
              <a:defRPr>
                <a:solidFill>
                  <a:schemeClr val="dk1"/>
                </a:solidFill>
              </a:defRPr>
            </a:lvl4pPr>
            <a:lvl5pPr marL="2286000" lvl="4" indent="-330200" rtl="0">
              <a:spcBef>
                <a:spcPts val="0"/>
              </a:spcBef>
              <a:spcAft>
                <a:spcPts val="0"/>
              </a:spcAft>
              <a:buClr>
                <a:schemeClr val="dk1"/>
              </a:buClr>
              <a:buSzPts val="1600"/>
              <a:buFont typeface="Montserrat"/>
              <a:buChar char="○"/>
              <a:defRPr>
                <a:solidFill>
                  <a:schemeClr val="dk1"/>
                </a:solidFill>
              </a:defRPr>
            </a:lvl5pPr>
            <a:lvl6pPr marL="2743200" lvl="5" indent="-330200" rtl="0">
              <a:spcBef>
                <a:spcPts val="0"/>
              </a:spcBef>
              <a:spcAft>
                <a:spcPts val="0"/>
              </a:spcAft>
              <a:buClr>
                <a:schemeClr val="dk1"/>
              </a:buClr>
              <a:buSzPts val="1600"/>
              <a:buFont typeface="Montserrat"/>
              <a:buChar char="■"/>
              <a:defRPr>
                <a:solidFill>
                  <a:schemeClr val="dk1"/>
                </a:solidFill>
              </a:defRPr>
            </a:lvl6pPr>
            <a:lvl7pPr marL="3200400" lvl="6" indent="-330200" rtl="0">
              <a:spcBef>
                <a:spcPts val="0"/>
              </a:spcBef>
              <a:spcAft>
                <a:spcPts val="0"/>
              </a:spcAft>
              <a:buClr>
                <a:schemeClr val="dk1"/>
              </a:buClr>
              <a:buSzPts val="1600"/>
              <a:buFont typeface="Montserrat"/>
              <a:buChar char="●"/>
              <a:defRPr>
                <a:solidFill>
                  <a:schemeClr val="dk1"/>
                </a:solidFill>
              </a:defRPr>
            </a:lvl7pPr>
            <a:lvl8pPr marL="3657600" lvl="7" indent="-330200" rtl="0">
              <a:spcBef>
                <a:spcPts val="0"/>
              </a:spcBef>
              <a:spcAft>
                <a:spcPts val="0"/>
              </a:spcAft>
              <a:buClr>
                <a:schemeClr val="dk1"/>
              </a:buClr>
              <a:buSzPts val="1600"/>
              <a:buFont typeface="Montserrat"/>
              <a:buChar char="○"/>
              <a:defRPr>
                <a:solidFill>
                  <a:schemeClr val="dk1"/>
                </a:solidFill>
              </a:defRPr>
            </a:lvl8pPr>
            <a:lvl9pPr marL="4114800" lvl="8" indent="-330200" rtl="0">
              <a:spcBef>
                <a:spcPts val="0"/>
              </a:spcBef>
              <a:spcAft>
                <a:spcPts val="0"/>
              </a:spcAft>
              <a:buClr>
                <a:schemeClr val="dk1"/>
              </a:buClr>
              <a:buSzPts val="1600"/>
              <a:buFont typeface="Montserrat"/>
              <a:buChar char="■"/>
              <a:defRPr>
                <a:solidFill>
                  <a:schemeClr val="dk1"/>
                </a:solidFill>
              </a:defRPr>
            </a:lvl9pPr>
          </a:lstStyle>
          <a:p>
            <a:endParaRPr/>
          </a:p>
        </p:txBody>
      </p:sp>
      <p:sp>
        <p:nvSpPr>
          <p:cNvPr id="459" name="Google Shape;459;p32"/>
          <p:cNvSpPr txBox="1">
            <a:spLocks noGrp="1"/>
          </p:cNvSpPr>
          <p:nvPr>
            <p:ph type="subTitle" idx="3"/>
          </p:nvPr>
        </p:nvSpPr>
        <p:spPr>
          <a:xfrm>
            <a:off x="2086425" y="1482300"/>
            <a:ext cx="4971300" cy="569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000"/>
              <a:buNone/>
              <a:defRPr sz="1600">
                <a:solidFill>
                  <a:schemeClr val="dk1"/>
                </a:solidFill>
              </a:defRPr>
            </a:lvl1pPr>
            <a:lvl2pPr lvl="1" algn="ctr" rtl="0">
              <a:lnSpc>
                <a:spcPct val="100000"/>
              </a:lnSpc>
              <a:spcBef>
                <a:spcPts val="0"/>
              </a:spcBef>
              <a:spcAft>
                <a:spcPts val="0"/>
              </a:spcAft>
              <a:buClr>
                <a:schemeClr val="dk1"/>
              </a:buClr>
              <a:buSzPts val="2000"/>
              <a:buNone/>
              <a:defRPr sz="2000" b="1">
                <a:solidFill>
                  <a:schemeClr val="dk1"/>
                </a:solidFill>
              </a:defRPr>
            </a:lvl2pPr>
            <a:lvl3pPr lvl="2" algn="ctr" rtl="0">
              <a:lnSpc>
                <a:spcPct val="100000"/>
              </a:lnSpc>
              <a:spcBef>
                <a:spcPts val="0"/>
              </a:spcBef>
              <a:spcAft>
                <a:spcPts val="0"/>
              </a:spcAft>
              <a:buClr>
                <a:schemeClr val="dk1"/>
              </a:buClr>
              <a:buSzPts val="2000"/>
              <a:buNone/>
              <a:defRPr sz="2000" b="1">
                <a:solidFill>
                  <a:schemeClr val="dk1"/>
                </a:solidFill>
              </a:defRPr>
            </a:lvl3pPr>
            <a:lvl4pPr lvl="3" algn="ctr" rtl="0">
              <a:lnSpc>
                <a:spcPct val="100000"/>
              </a:lnSpc>
              <a:spcBef>
                <a:spcPts val="0"/>
              </a:spcBef>
              <a:spcAft>
                <a:spcPts val="0"/>
              </a:spcAft>
              <a:buClr>
                <a:schemeClr val="dk1"/>
              </a:buClr>
              <a:buSzPts val="2000"/>
              <a:buNone/>
              <a:defRPr sz="2000" b="1">
                <a:solidFill>
                  <a:schemeClr val="dk1"/>
                </a:solidFill>
              </a:defRPr>
            </a:lvl4pPr>
            <a:lvl5pPr lvl="4" algn="ctr" rtl="0">
              <a:lnSpc>
                <a:spcPct val="100000"/>
              </a:lnSpc>
              <a:spcBef>
                <a:spcPts val="0"/>
              </a:spcBef>
              <a:spcAft>
                <a:spcPts val="0"/>
              </a:spcAft>
              <a:buClr>
                <a:schemeClr val="dk1"/>
              </a:buClr>
              <a:buSzPts val="2000"/>
              <a:buNone/>
              <a:defRPr sz="2000" b="1">
                <a:solidFill>
                  <a:schemeClr val="dk1"/>
                </a:solidFill>
              </a:defRPr>
            </a:lvl5pPr>
            <a:lvl6pPr lvl="5" algn="ctr" rtl="0">
              <a:lnSpc>
                <a:spcPct val="100000"/>
              </a:lnSpc>
              <a:spcBef>
                <a:spcPts val="0"/>
              </a:spcBef>
              <a:spcAft>
                <a:spcPts val="0"/>
              </a:spcAft>
              <a:buClr>
                <a:schemeClr val="dk1"/>
              </a:buClr>
              <a:buSzPts val="2000"/>
              <a:buNone/>
              <a:defRPr sz="2000" b="1">
                <a:solidFill>
                  <a:schemeClr val="dk1"/>
                </a:solidFill>
              </a:defRPr>
            </a:lvl6pPr>
            <a:lvl7pPr lvl="6" algn="ctr" rtl="0">
              <a:lnSpc>
                <a:spcPct val="100000"/>
              </a:lnSpc>
              <a:spcBef>
                <a:spcPts val="0"/>
              </a:spcBef>
              <a:spcAft>
                <a:spcPts val="0"/>
              </a:spcAft>
              <a:buClr>
                <a:schemeClr val="dk1"/>
              </a:buClr>
              <a:buSzPts val="2000"/>
              <a:buNone/>
              <a:defRPr sz="2000" b="1">
                <a:solidFill>
                  <a:schemeClr val="dk1"/>
                </a:solidFill>
              </a:defRPr>
            </a:lvl7pPr>
            <a:lvl8pPr lvl="7" algn="ctr" rtl="0">
              <a:lnSpc>
                <a:spcPct val="100000"/>
              </a:lnSpc>
              <a:spcBef>
                <a:spcPts val="0"/>
              </a:spcBef>
              <a:spcAft>
                <a:spcPts val="0"/>
              </a:spcAft>
              <a:buClr>
                <a:schemeClr val="dk1"/>
              </a:buClr>
              <a:buSzPts val="2000"/>
              <a:buNone/>
              <a:defRPr sz="2000" b="1">
                <a:solidFill>
                  <a:schemeClr val="dk1"/>
                </a:solidFill>
              </a:defRPr>
            </a:lvl8pPr>
            <a:lvl9pPr lvl="8" algn="ctr" rtl="0">
              <a:lnSpc>
                <a:spcPct val="100000"/>
              </a:lnSpc>
              <a:spcBef>
                <a:spcPts val="0"/>
              </a:spcBef>
              <a:spcAft>
                <a:spcPts val="0"/>
              </a:spcAft>
              <a:buClr>
                <a:schemeClr val="dk1"/>
              </a:buClr>
              <a:buSzPts val="2000"/>
              <a:buNone/>
              <a:defRPr sz="2000" b="1">
                <a:solidFill>
                  <a:schemeClr val="dk1"/>
                </a:solidFil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p:cSld name="CUSTOM_11">
    <p:spTree>
      <p:nvGrpSpPr>
        <p:cNvPr id="1" name="Shape 477"/>
        <p:cNvGrpSpPr/>
        <p:nvPr/>
      </p:nvGrpSpPr>
      <p:grpSpPr>
        <a:xfrm>
          <a:off x="0" y="0"/>
          <a:ext cx="0" cy="0"/>
          <a:chOff x="0" y="0"/>
          <a:chExt cx="0" cy="0"/>
        </a:xfrm>
      </p:grpSpPr>
      <p:pic>
        <p:nvPicPr>
          <p:cNvPr id="478" name="Google Shape;478;p34"/>
          <p:cNvPicPr preferRelativeResize="0"/>
          <p:nvPr/>
        </p:nvPicPr>
        <p:blipFill>
          <a:blip r:embed="rId2">
            <a:alphaModFix amt="60000"/>
          </a:blip>
          <a:stretch>
            <a:fillRect/>
          </a:stretch>
        </p:blipFill>
        <p:spPr>
          <a:xfrm>
            <a:off x="0" y="0"/>
            <a:ext cx="9144000" cy="5143500"/>
          </a:xfrm>
          <a:prstGeom prst="rect">
            <a:avLst/>
          </a:prstGeom>
          <a:noFill/>
          <a:ln>
            <a:noFill/>
          </a:ln>
        </p:spPr>
      </p:pic>
      <p:grpSp>
        <p:nvGrpSpPr>
          <p:cNvPr id="479" name="Google Shape;479;p34"/>
          <p:cNvGrpSpPr/>
          <p:nvPr/>
        </p:nvGrpSpPr>
        <p:grpSpPr>
          <a:xfrm>
            <a:off x="2096377" y="1118525"/>
            <a:ext cx="4472281" cy="3677588"/>
            <a:chOff x="2096377" y="1118525"/>
            <a:chExt cx="4472281" cy="3677588"/>
          </a:xfrm>
        </p:grpSpPr>
        <p:sp>
          <p:nvSpPr>
            <p:cNvPr id="480" name="Google Shape;480;p34"/>
            <p:cNvSpPr/>
            <p:nvPr/>
          </p:nvSpPr>
          <p:spPr>
            <a:xfrm>
              <a:off x="2096377" y="1143006"/>
              <a:ext cx="4426057" cy="3653107"/>
            </a:xfrm>
            <a:custGeom>
              <a:avLst/>
              <a:gdLst/>
              <a:ahLst/>
              <a:cxnLst/>
              <a:rect l="l" t="t" r="r" b="b"/>
              <a:pathLst>
                <a:path w="47392" h="35181" extrusionOk="0">
                  <a:moveTo>
                    <a:pt x="5462" y="1193"/>
                  </a:moveTo>
                  <a:cubicBezTo>
                    <a:pt x="5581" y="1193"/>
                    <a:pt x="5653" y="1265"/>
                    <a:pt x="5653" y="1384"/>
                  </a:cubicBezTo>
                  <a:lnTo>
                    <a:pt x="5653" y="2195"/>
                  </a:lnTo>
                  <a:cubicBezTo>
                    <a:pt x="5653" y="2290"/>
                    <a:pt x="5581" y="2386"/>
                    <a:pt x="5462" y="2386"/>
                  </a:cubicBezTo>
                  <a:lnTo>
                    <a:pt x="1956" y="2386"/>
                  </a:lnTo>
                  <a:cubicBezTo>
                    <a:pt x="1861" y="2386"/>
                    <a:pt x="1789" y="2290"/>
                    <a:pt x="1789" y="2195"/>
                  </a:cubicBezTo>
                  <a:lnTo>
                    <a:pt x="1789" y="1384"/>
                  </a:lnTo>
                  <a:cubicBezTo>
                    <a:pt x="1789" y="1265"/>
                    <a:pt x="1861" y="1193"/>
                    <a:pt x="1956" y="1193"/>
                  </a:cubicBezTo>
                  <a:close/>
                  <a:moveTo>
                    <a:pt x="10542" y="1193"/>
                  </a:moveTo>
                  <a:cubicBezTo>
                    <a:pt x="10638" y="1193"/>
                    <a:pt x="10733" y="1265"/>
                    <a:pt x="10733" y="1384"/>
                  </a:cubicBezTo>
                  <a:lnTo>
                    <a:pt x="10733" y="2195"/>
                  </a:lnTo>
                  <a:cubicBezTo>
                    <a:pt x="10733" y="2290"/>
                    <a:pt x="10638" y="2386"/>
                    <a:pt x="10542" y="2386"/>
                  </a:cubicBezTo>
                  <a:lnTo>
                    <a:pt x="7036" y="2386"/>
                  </a:lnTo>
                  <a:cubicBezTo>
                    <a:pt x="6941" y="2386"/>
                    <a:pt x="6846" y="2290"/>
                    <a:pt x="6846" y="2195"/>
                  </a:cubicBezTo>
                  <a:lnTo>
                    <a:pt x="6846" y="1384"/>
                  </a:lnTo>
                  <a:cubicBezTo>
                    <a:pt x="6846" y="1265"/>
                    <a:pt x="6941" y="1193"/>
                    <a:pt x="7036" y="1193"/>
                  </a:cubicBezTo>
                  <a:close/>
                  <a:moveTo>
                    <a:pt x="15599" y="1193"/>
                  </a:moveTo>
                  <a:cubicBezTo>
                    <a:pt x="15718" y="1193"/>
                    <a:pt x="15789" y="1265"/>
                    <a:pt x="15789" y="1384"/>
                  </a:cubicBezTo>
                  <a:lnTo>
                    <a:pt x="15789" y="2195"/>
                  </a:lnTo>
                  <a:cubicBezTo>
                    <a:pt x="15789" y="2290"/>
                    <a:pt x="15718" y="2386"/>
                    <a:pt x="15599" y="2386"/>
                  </a:cubicBezTo>
                  <a:lnTo>
                    <a:pt x="12093" y="2386"/>
                  </a:lnTo>
                  <a:cubicBezTo>
                    <a:pt x="11997" y="2386"/>
                    <a:pt x="11926" y="2290"/>
                    <a:pt x="11926" y="2195"/>
                  </a:cubicBezTo>
                  <a:lnTo>
                    <a:pt x="11926" y="1384"/>
                  </a:lnTo>
                  <a:cubicBezTo>
                    <a:pt x="11926" y="1265"/>
                    <a:pt x="11997" y="1193"/>
                    <a:pt x="12093" y="1193"/>
                  </a:cubicBezTo>
                  <a:close/>
                  <a:moveTo>
                    <a:pt x="20679" y="1193"/>
                  </a:moveTo>
                  <a:cubicBezTo>
                    <a:pt x="20774" y="1193"/>
                    <a:pt x="20870" y="1265"/>
                    <a:pt x="20870" y="1384"/>
                  </a:cubicBezTo>
                  <a:lnTo>
                    <a:pt x="20870" y="2195"/>
                  </a:lnTo>
                  <a:cubicBezTo>
                    <a:pt x="20870" y="2290"/>
                    <a:pt x="20774" y="2386"/>
                    <a:pt x="20679" y="2386"/>
                  </a:cubicBezTo>
                  <a:lnTo>
                    <a:pt x="17173" y="2386"/>
                  </a:lnTo>
                  <a:cubicBezTo>
                    <a:pt x="17077" y="2386"/>
                    <a:pt x="16982" y="2290"/>
                    <a:pt x="16982" y="2195"/>
                  </a:cubicBezTo>
                  <a:lnTo>
                    <a:pt x="16982" y="1384"/>
                  </a:lnTo>
                  <a:cubicBezTo>
                    <a:pt x="16982" y="1265"/>
                    <a:pt x="17077" y="1193"/>
                    <a:pt x="17173" y="1193"/>
                  </a:cubicBezTo>
                  <a:close/>
                  <a:moveTo>
                    <a:pt x="25735" y="1193"/>
                  </a:moveTo>
                  <a:cubicBezTo>
                    <a:pt x="25854" y="1193"/>
                    <a:pt x="25926" y="1265"/>
                    <a:pt x="25926" y="1384"/>
                  </a:cubicBezTo>
                  <a:lnTo>
                    <a:pt x="25926" y="2195"/>
                  </a:lnTo>
                  <a:cubicBezTo>
                    <a:pt x="25926" y="2290"/>
                    <a:pt x="25854" y="2386"/>
                    <a:pt x="25735" y="2386"/>
                  </a:cubicBezTo>
                  <a:lnTo>
                    <a:pt x="22229" y="2386"/>
                  </a:lnTo>
                  <a:cubicBezTo>
                    <a:pt x="22134" y="2386"/>
                    <a:pt x="22062" y="2290"/>
                    <a:pt x="22062" y="2195"/>
                  </a:cubicBezTo>
                  <a:lnTo>
                    <a:pt x="22062" y="1384"/>
                  </a:lnTo>
                  <a:cubicBezTo>
                    <a:pt x="22062" y="1265"/>
                    <a:pt x="22134" y="1193"/>
                    <a:pt x="22229" y="1193"/>
                  </a:cubicBezTo>
                  <a:close/>
                  <a:moveTo>
                    <a:pt x="30815" y="1193"/>
                  </a:moveTo>
                  <a:cubicBezTo>
                    <a:pt x="30911" y="1193"/>
                    <a:pt x="31006" y="1265"/>
                    <a:pt x="31006" y="1384"/>
                  </a:cubicBezTo>
                  <a:lnTo>
                    <a:pt x="31006" y="2195"/>
                  </a:lnTo>
                  <a:cubicBezTo>
                    <a:pt x="31006" y="2290"/>
                    <a:pt x="30911" y="2386"/>
                    <a:pt x="30815" y="2386"/>
                  </a:cubicBezTo>
                  <a:lnTo>
                    <a:pt x="27309" y="2386"/>
                  </a:lnTo>
                  <a:cubicBezTo>
                    <a:pt x="27214" y="2386"/>
                    <a:pt x="27118" y="2290"/>
                    <a:pt x="27118" y="2195"/>
                  </a:cubicBezTo>
                  <a:lnTo>
                    <a:pt x="27118" y="1384"/>
                  </a:lnTo>
                  <a:cubicBezTo>
                    <a:pt x="27118" y="1265"/>
                    <a:pt x="27214" y="1193"/>
                    <a:pt x="27309" y="1193"/>
                  </a:cubicBezTo>
                  <a:close/>
                  <a:moveTo>
                    <a:pt x="36182" y="1193"/>
                  </a:moveTo>
                  <a:cubicBezTo>
                    <a:pt x="36277" y="1193"/>
                    <a:pt x="36372" y="1265"/>
                    <a:pt x="36372" y="1384"/>
                  </a:cubicBezTo>
                  <a:lnTo>
                    <a:pt x="36372" y="2195"/>
                  </a:lnTo>
                  <a:cubicBezTo>
                    <a:pt x="36372" y="2290"/>
                    <a:pt x="36277" y="2386"/>
                    <a:pt x="36182" y="2386"/>
                  </a:cubicBezTo>
                  <a:lnTo>
                    <a:pt x="32676" y="2386"/>
                  </a:lnTo>
                  <a:cubicBezTo>
                    <a:pt x="32580" y="2386"/>
                    <a:pt x="32485" y="2290"/>
                    <a:pt x="32485" y="2195"/>
                  </a:cubicBezTo>
                  <a:lnTo>
                    <a:pt x="32485" y="1384"/>
                  </a:lnTo>
                  <a:cubicBezTo>
                    <a:pt x="32485" y="1265"/>
                    <a:pt x="32580" y="1193"/>
                    <a:pt x="32676" y="1193"/>
                  </a:cubicBezTo>
                  <a:close/>
                  <a:moveTo>
                    <a:pt x="41238" y="1193"/>
                  </a:moveTo>
                  <a:cubicBezTo>
                    <a:pt x="41357" y="1193"/>
                    <a:pt x="41429" y="1265"/>
                    <a:pt x="41429" y="1384"/>
                  </a:cubicBezTo>
                  <a:lnTo>
                    <a:pt x="41429" y="2195"/>
                  </a:lnTo>
                  <a:cubicBezTo>
                    <a:pt x="41429" y="2290"/>
                    <a:pt x="41357" y="2386"/>
                    <a:pt x="41238" y="2386"/>
                  </a:cubicBezTo>
                  <a:lnTo>
                    <a:pt x="37732" y="2386"/>
                  </a:lnTo>
                  <a:cubicBezTo>
                    <a:pt x="37636" y="2386"/>
                    <a:pt x="37565" y="2290"/>
                    <a:pt x="37565" y="2195"/>
                  </a:cubicBezTo>
                  <a:lnTo>
                    <a:pt x="37565" y="1384"/>
                  </a:lnTo>
                  <a:cubicBezTo>
                    <a:pt x="37565" y="1265"/>
                    <a:pt x="37636" y="1193"/>
                    <a:pt x="37732" y="1193"/>
                  </a:cubicBezTo>
                  <a:close/>
                  <a:moveTo>
                    <a:pt x="46318" y="1193"/>
                  </a:moveTo>
                  <a:cubicBezTo>
                    <a:pt x="46413" y="1193"/>
                    <a:pt x="46509" y="1265"/>
                    <a:pt x="46509" y="1384"/>
                  </a:cubicBezTo>
                  <a:lnTo>
                    <a:pt x="46509" y="2195"/>
                  </a:lnTo>
                  <a:cubicBezTo>
                    <a:pt x="46509" y="2290"/>
                    <a:pt x="46413" y="2386"/>
                    <a:pt x="46318" y="2386"/>
                  </a:cubicBezTo>
                  <a:lnTo>
                    <a:pt x="42812" y="2386"/>
                  </a:lnTo>
                  <a:cubicBezTo>
                    <a:pt x="42717" y="2386"/>
                    <a:pt x="42621" y="2290"/>
                    <a:pt x="42621" y="2195"/>
                  </a:cubicBezTo>
                  <a:lnTo>
                    <a:pt x="42621" y="1384"/>
                  </a:lnTo>
                  <a:cubicBezTo>
                    <a:pt x="42621" y="1265"/>
                    <a:pt x="42717" y="1193"/>
                    <a:pt x="42812" y="1193"/>
                  </a:cubicBezTo>
                  <a:close/>
                  <a:moveTo>
                    <a:pt x="0" y="1"/>
                  </a:moveTo>
                  <a:lnTo>
                    <a:pt x="0" y="35180"/>
                  </a:lnTo>
                  <a:lnTo>
                    <a:pt x="47391" y="35180"/>
                  </a:lnTo>
                  <a:lnTo>
                    <a:pt x="473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34"/>
            <p:cNvSpPr/>
            <p:nvPr/>
          </p:nvSpPr>
          <p:spPr>
            <a:xfrm>
              <a:off x="2142600" y="1118525"/>
              <a:ext cx="4426057" cy="3653107"/>
            </a:xfrm>
            <a:custGeom>
              <a:avLst/>
              <a:gdLst/>
              <a:ahLst/>
              <a:cxnLst/>
              <a:rect l="l" t="t" r="r" b="b"/>
              <a:pathLst>
                <a:path w="47392" h="35181" extrusionOk="0">
                  <a:moveTo>
                    <a:pt x="5462" y="1193"/>
                  </a:moveTo>
                  <a:cubicBezTo>
                    <a:pt x="5581" y="1193"/>
                    <a:pt x="5653" y="1265"/>
                    <a:pt x="5653" y="1384"/>
                  </a:cubicBezTo>
                  <a:lnTo>
                    <a:pt x="5653" y="2195"/>
                  </a:lnTo>
                  <a:cubicBezTo>
                    <a:pt x="5653" y="2290"/>
                    <a:pt x="5581" y="2386"/>
                    <a:pt x="5462" y="2386"/>
                  </a:cubicBezTo>
                  <a:lnTo>
                    <a:pt x="1956" y="2386"/>
                  </a:lnTo>
                  <a:cubicBezTo>
                    <a:pt x="1861" y="2386"/>
                    <a:pt x="1789" y="2290"/>
                    <a:pt x="1789" y="2195"/>
                  </a:cubicBezTo>
                  <a:lnTo>
                    <a:pt x="1789" y="1384"/>
                  </a:lnTo>
                  <a:cubicBezTo>
                    <a:pt x="1789" y="1265"/>
                    <a:pt x="1861" y="1193"/>
                    <a:pt x="1956" y="1193"/>
                  </a:cubicBezTo>
                  <a:close/>
                  <a:moveTo>
                    <a:pt x="10542" y="1193"/>
                  </a:moveTo>
                  <a:cubicBezTo>
                    <a:pt x="10638" y="1193"/>
                    <a:pt x="10733" y="1265"/>
                    <a:pt x="10733" y="1384"/>
                  </a:cubicBezTo>
                  <a:lnTo>
                    <a:pt x="10733" y="2195"/>
                  </a:lnTo>
                  <a:cubicBezTo>
                    <a:pt x="10733" y="2290"/>
                    <a:pt x="10638" y="2386"/>
                    <a:pt x="10542" y="2386"/>
                  </a:cubicBezTo>
                  <a:lnTo>
                    <a:pt x="7036" y="2386"/>
                  </a:lnTo>
                  <a:cubicBezTo>
                    <a:pt x="6941" y="2386"/>
                    <a:pt x="6846" y="2290"/>
                    <a:pt x="6846" y="2195"/>
                  </a:cubicBezTo>
                  <a:lnTo>
                    <a:pt x="6846" y="1384"/>
                  </a:lnTo>
                  <a:cubicBezTo>
                    <a:pt x="6846" y="1265"/>
                    <a:pt x="6941" y="1193"/>
                    <a:pt x="7036" y="1193"/>
                  </a:cubicBezTo>
                  <a:close/>
                  <a:moveTo>
                    <a:pt x="15599" y="1193"/>
                  </a:moveTo>
                  <a:cubicBezTo>
                    <a:pt x="15718" y="1193"/>
                    <a:pt x="15789" y="1265"/>
                    <a:pt x="15789" y="1384"/>
                  </a:cubicBezTo>
                  <a:lnTo>
                    <a:pt x="15789" y="2195"/>
                  </a:lnTo>
                  <a:cubicBezTo>
                    <a:pt x="15789" y="2290"/>
                    <a:pt x="15718" y="2386"/>
                    <a:pt x="15599" y="2386"/>
                  </a:cubicBezTo>
                  <a:lnTo>
                    <a:pt x="12093" y="2386"/>
                  </a:lnTo>
                  <a:cubicBezTo>
                    <a:pt x="11997" y="2386"/>
                    <a:pt x="11926" y="2290"/>
                    <a:pt x="11926" y="2195"/>
                  </a:cubicBezTo>
                  <a:lnTo>
                    <a:pt x="11926" y="1384"/>
                  </a:lnTo>
                  <a:cubicBezTo>
                    <a:pt x="11926" y="1265"/>
                    <a:pt x="11997" y="1193"/>
                    <a:pt x="12093" y="1193"/>
                  </a:cubicBezTo>
                  <a:close/>
                  <a:moveTo>
                    <a:pt x="20679" y="1193"/>
                  </a:moveTo>
                  <a:cubicBezTo>
                    <a:pt x="20774" y="1193"/>
                    <a:pt x="20870" y="1265"/>
                    <a:pt x="20870" y="1384"/>
                  </a:cubicBezTo>
                  <a:lnTo>
                    <a:pt x="20870" y="2195"/>
                  </a:lnTo>
                  <a:cubicBezTo>
                    <a:pt x="20870" y="2290"/>
                    <a:pt x="20774" y="2386"/>
                    <a:pt x="20679" y="2386"/>
                  </a:cubicBezTo>
                  <a:lnTo>
                    <a:pt x="17173" y="2386"/>
                  </a:lnTo>
                  <a:cubicBezTo>
                    <a:pt x="17077" y="2386"/>
                    <a:pt x="16982" y="2290"/>
                    <a:pt x="16982" y="2195"/>
                  </a:cubicBezTo>
                  <a:lnTo>
                    <a:pt x="16982" y="1384"/>
                  </a:lnTo>
                  <a:cubicBezTo>
                    <a:pt x="16982" y="1265"/>
                    <a:pt x="17077" y="1193"/>
                    <a:pt x="17173" y="1193"/>
                  </a:cubicBezTo>
                  <a:close/>
                  <a:moveTo>
                    <a:pt x="25735" y="1193"/>
                  </a:moveTo>
                  <a:cubicBezTo>
                    <a:pt x="25854" y="1193"/>
                    <a:pt x="25926" y="1265"/>
                    <a:pt x="25926" y="1384"/>
                  </a:cubicBezTo>
                  <a:lnTo>
                    <a:pt x="25926" y="2195"/>
                  </a:lnTo>
                  <a:cubicBezTo>
                    <a:pt x="25926" y="2290"/>
                    <a:pt x="25854" y="2386"/>
                    <a:pt x="25735" y="2386"/>
                  </a:cubicBezTo>
                  <a:lnTo>
                    <a:pt x="22229" y="2386"/>
                  </a:lnTo>
                  <a:cubicBezTo>
                    <a:pt x="22134" y="2386"/>
                    <a:pt x="22062" y="2290"/>
                    <a:pt x="22062" y="2195"/>
                  </a:cubicBezTo>
                  <a:lnTo>
                    <a:pt x="22062" y="1384"/>
                  </a:lnTo>
                  <a:cubicBezTo>
                    <a:pt x="22062" y="1265"/>
                    <a:pt x="22134" y="1193"/>
                    <a:pt x="22229" y="1193"/>
                  </a:cubicBezTo>
                  <a:close/>
                  <a:moveTo>
                    <a:pt x="30815" y="1193"/>
                  </a:moveTo>
                  <a:cubicBezTo>
                    <a:pt x="30911" y="1193"/>
                    <a:pt x="31006" y="1265"/>
                    <a:pt x="31006" y="1384"/>
                  </a:cubicBezTo>
                  <a:lnTo>
                    <a:pt x="31006" y="2195"/>
                  </a:lnTo>
                  <a:cubicBezTo>
                    <a:pt x="31006" y="2290"/>
                    <a:pt x="30911" y="2386"/>
                    <a:pt x="30815" y="2386"/>
                  </a:cubicBezTo>
                  <a:lnTo>
                    <a:pt x="27309" y="2386"/>
                  </a:lnTo>
                  <a:cubicBezTo>
                    <a:pt x="27214" y="2386"/>
                    <a:pt x="27118" y="2290"/>
                    <a:pt x="27118" y="2195"/>
                  </a:cubicBezTo>
                  <a:lnTo>
                    <a:pt x="27118" y="1384"/>
                  </a:lnTo>
                  <a:cubicBezTo>
                    <a:pt x="27118" y="1265"/>
                    <a:pt x="27214" y="1193"/>
                    <a:pt x="27309" y="1193"/>
                  </a:cubicBezTo>
                  <a:close/>
                  <a:moveTo>
                    <a:pt x="36182" y="1193"/>
                  </a:moveTo>
                  <a:cubicBezTo>
                    <a:pt x="36277" y="1193"/>
                    <a:pt x="36372" y="1265"/>
                    <a:pt x="36372" y="1384"/>
                  </a:cubicBezTo>
                  <a:lnTo>
                    <a:pt x="36372" y="2195"/>
                  </a:lnTo>
                  <a:cubicBezTo>
                    <a:pt x="36372" y="2290"/>
                    <a:pt x="36277" y="2386"/>
                    <a:pt x="36182" y="2386"/>
                  </a:cubicBezTo>
                  <a:lnTo>
                    <a:pt x="32676" y="2386"/>
                  </a:lnTo>
                  <a:cubicBezTo>
                    <a:pt x="32580" y="2386"/>
                    <a:pt x="32485" y="2290"/>
                    <a:pt x="32485" y="2195"/>
                  </a:cubicBezTo>
                  <a:lnTo>
                    <a:pt x="32485" y="1384"/>
                  </a:lnTo>
                  <a:cubicBezTo>
                    <a:pt x="32485" y="1265"/>
                    <a:pt x="32580" y="1193"/>
                    <a:pt x="32676" y="1193"/>
                  </a:cubicBezTo>
                  <a:close/>
                  <a:moveTo>
                    <a:pt x="41238" y="1193"/>
                  </a:moveTo>
                  <a:cubicBezTo>
                    <a:pt x="41357" y="1193"/>
                    <a:pt x="41429" y="1265"/>
                    <a:pt x="41429" y="1384"/>
                  </a:cubicBezTo>
                  <a:lnTo>
                    <a:pt x="41429" y="2195"/>
                  </a:lnTo>
                  <a:cubicBezTo>
                    <a:pt x="41429" y="2290"/>
                    <a:pt x="41357" y="2386"/>
                    <a:pt x="41238" y="2386"/>
                  </a:cubicBezTo>
                  <a:lnTo>
                    <a:pt x="37732" y="2386"/>
                  </a:lnTo>
                  <a:cubicBezTo>
                    <a:pt x="37636" y="2386"/>
                    <a:pt x="37565" y="2290"/>
                    <a:pt x="37565" y="2195"/>
                  </a:cubicBezTo>
                  <a:lnTo>
                    <a:pt x="37565" y="1384"/>
                  </a:lnTo>
                  <a:cubicBezTo>
                    <a:pt x="37565" y="1265"/>
                    <a:pt x="37636" y="1193"/>
                    <a:pt x="37732" y="1193"/>
                  </a:cubicBezTo>
                  <a:close/>
                  <a:moveTo>
                    <a:pt x="46318" y="1193"/>
                  </a:moveTo>
                  <a:cubicBezTo>
                    <a:pt x="46413" y="1193"/>
                    <a:pt x="46509" y="1265"/>
                    <a:pt x="46509" y="1384"/>
                  </a:cubicBezTo>
                  <a:lnTo>
                    <a:pt x="46509" y="2195"/>
                  </a:lnTo>
                  <a:cubicBezTo>
                    <a:pt x="46509" y="2290"/>
                    <a:pt x="46413" y="2386"/>
                    <a:pt x="46318" y="2386"/>
                  </a:cubicBezTo>
                  <a:lnTo>
                    <a:pt x="42812" y="2386"/>
                  </a:lnTo>
                  <a:cubicBezTo>
                    <a:pt x="42717" y="2386"/>
                    <a:pt x="42621" y="2290"/>
                    <a:pt x="42621" y="2195"/>
                  </a:cubicBezTo>
                  <a:lnTo>
                    <a:pt x="42621" y="1384"/>
                  </a:lnTo>
                  <a:cubicBezTo>
                    <a:pt x="42621" y="1265"/>
                    <a:pt x="42717" y="1193"/>
                    <a:pt x="42812" y="1193"/>
                  </a:cubicBezTo>
                  <a:close/>
                  <a:moveTo>
                    <a:pt x="0" y="1"/>
                  </a:moveTo>
                  <a:lnTo>
                    <a:pt x="0" y="35180"/>
                  </a:lnTo>
                  <a:lnTo>
                    <a:pt x="47391" y="35180"/>
                  </a:lnTo>
                  <a:lnTo>
                    <a:pt x="4739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2" name="Google Shape;482;p34"/>
          <p:cNvSpPr/>
          <p:nvPr/>
        </p:nvSpPr>
        <p:spPr>
          <a:xfrm>
            <a:off x="165875" y="405400"/>
            <a:ext cx="243300" cy="2433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4"/>
          <p:cNvSpPr/>
          <p:nvPr/>
        </p:nvSpPr>
        <p:spPr>
          <a:xfrm>
            <a:off x="165875" y="1087983"/>
            <a:ext cx="243300" cy="2433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34"/>
          <p:cNvSpPr/>
          <p:nvPr/>
        </p:nvSpPr>
        <p:spPr>
          <a:xfrm>
            <a:off x="165875" y="1770542"/>
            <a:ext cx="243300" cy="2433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4"/>
          <p:cNvSpPr/>
          <p:nvPr/>
        </p:nvSpPr>
        <p:spPr>
          <a:xfrm>
            <a:off x="165875" y="2453125"/>
            <a:ext cx="243300" cy="2433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4"/>
          <p:cNvSpPr/>
          <p:nvPr/>
        </p:nvSpPr>
        <p:spPr>
          <a:xfrm>
            <a:off x="165875" y="3135708"/>
            <a:ext cx="243300" cy="2433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4"/>
          <p:cNvSpPr/>
          <p:nvPr/>
        </p:nvSpPr>
        <p:spPr>
          <a:xfrm>
            <a:off x="165875" y="3812192"/>
            <a:ext cx="243300" cy="2433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4"/>
          <p:cNvSpPr/>
          <p:nvPr/>
        </p:nvSpPr>
        <p:spPr>
          <a:xfrm>
            <a:off x="165875" y="4494775"/>
            <a:ext cx="243300" cy="2433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4"/>
          <p:cNvSpPr/>
          <p:nvPr/>
        </p:nvSpPr>
        <p:spPr>
          <a:xfrm>
            <a:off x="8251775" y="0"/>
            <a:ext cx="356100" cy="52197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3"/>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ctr" anchorCtr="0">
            <a:noAutofit/>
          </a:bodyPr>
          <a:lstStyle>
            <a:lvl1pPr lvl="0">
              <a:lnSpc>
                <a:spcPct val="100000"/>
              </a:lnSpc>
              <a:spcBef>
                <a:spcPts val="0"/>
              </a:spcBef>
              <a:spcAft>
                <a:spcPts val="0"/>
              </a:spcAft>
              <a:buClr>
                <a:schemeClr val="dk1"/>
              </a:buClr>
              <a:buSzPts val="2800"/>
              <a:buFont typeface="Grand Hotel"/>
              <a:buNone/>
              <a:defRPr sz="2800">
                <a:solidFill>
                  <a:schemeClr val="dk1"/>
                </a:solidFill>
                <a:latin typeface="Grand Hotel"/>
                <a:ea typeface="Grand Hotel"/>
                <a:cs typeface="Grand Hotel"/>
                <a:sym typeface="Grand Hotel"/>
              </a:defRPr>
            </a:lvl1pPr>
            <a:lvl2pPr lvl="1">
              <a:lnSpc>
                <a:spcPct val="100000"/>
              </a:lnSpc>
              <a:spcBef>
                <a:spcPts val="0"/>
              </a:spcBef>
              <a:spcAft>
                <a:spcPts val="0"/>
              </a:spcAft>
              <a:buClr>
                <a:schemeClr val="dk1"/>
              </a:buClr>
              <a:buSzPts val="2800"/>
              <a:buFont typeface="Grand Hotel"/>
              <a:buNone/>
              <a:defRPr sz="2800">
                <a:solidFill>
                  <a:schemeClr val="dk1"/>
                </a:solidFill>
                <a:latin typeface="Grand Hotel"/>
                <a:ea typeface="Grand Hotel"/>
                <a:cs typeface="Grand Hotel"/>
                <a:sym typeface="Grand Hotel"/>
              </a:defRPr>
            </a:lvl2pPr>
            <a:lvl3pPr lvl="2">
              <a:lnSpc>
                <a:spcPct val="100000"/>
              </a:lnSpc>
              <a:spcBef>
                <a:spcPts val="0"/>
              </a:spcBef>
              <a:spcAft>
                <a:spcPts val="0"/>
              </a:spcAft>
              <a:buClr>
                <a:schemeClr val="dk1"/>
              </a:buClr>
              <a:buSzPts val="2800"/>
              <a:buFont typeface="Grand Hotel"/>
              <a:buNone/>
              <a:defRPr sz="2800">
                <a:solidFill>
                  <a:schemeClr val="dk1"/>
                </a:solidFill>
                <a:latin typeface="Grand Hotel"/>
                <a:ea typeface="Grand Hotel"/>
                <a:cs typeface="Grand Hotel"/>
                <a:sym typeface="Grand Hotel"/>
              </a:defRPr>
            </a:lvl3pPr>
            <a:lvl4pPr lvl="3">
              <a:lnSpc>
                <a:spcPct val="100000"/>
              </a:lnSpc>
              <a:spcBef>
                <a:spcPts val="0"/>
              </a:spcBef>
              <a:spcAft>
                <a:spcPts val="0"/>
              </a:spcAft>
              <a:buClr>
                <a:schemeClr val="dk1"/>
              </a:buClr>
              <a:buSzPts val="2800"/>
              <a:buFont typeface="Grand Hotel"/>
              <a:buNone/>
              <a:defRPr sz="2800">
                <a:solidFill>
                  <a:schemeClr val="dk1"/>
                </a:solidFill>
                <a:latin typeface="Grand Hotel"/>
                <a:ea typeface="Grand Hotel"/>
                <a:cs typeface="Grand Hotel"/>
                <a:sym typeface="Grand Hotel"/>
              </a:defRPr>
            </a:lvl4pPr>
            <a:lvl5pPr lvl="4">
              <a:lnSpc>
                <a:spcPct val="100000"/>
              </a:lnSpc>
              <a:spcBef>
                <a:spcPts val="0"/>
              </a:spcBef>
              <a:spcAft>
                <a:spcPts val="0"/>
              </a:spcAft>
              <a:buClr>
                <a:schemeClr val="dk1"/>
              </a:buClr>
              <a:buSzPts val="2800"/>
              <a:buFont typeface="Grand Hotel"/>
              <a:buNone/>
              <a:defRPr sz="2800">
                <a:solidFill>
                  <a:schemeClr val="dk1"/>
                </a:solidFill>
                <a:latin typeface="Grand Hotel"/>
                <a:ea typeface="Grand Hotel"/>
                <a:cs typeface="Grand Hotel"/>
                <a:sym typeface="Grand Hotel"/>
              </a:defRPr>
            </a:lvl5pPr>
            <a:lvl6pPr lvl="5">
              <a:lnSpc>
                <a:spcPct val="100000"/>
              </a:lnSpc>
              <a:spcBef>
                <a:spcPts val="0"/>
              </a:spcBef>
              <a:spcAft>
                <a:spcPts val="0"/>
              </a:spcAft>
              <a:buClr>
                <a:schemeClr val="dk1"/>
              </a:buClr>
              <a:buSzPts val="2800"/>
              <a:buFont typeface="Grand Hotel"/>
              <a:buNone/>
              <a:defRPr sz="2800">
                <a:solidFill>
                  <a:schemeClr val="dk1"/>
                </a:solidFill>
                <a:latin typeface="Grand Hotel"/>
                <a:ea typeface="Grand Hotel"/>
                <a:cs typeface="Grand Hotel"/>
                <a:sym typeface="Grand Hotel"/>
              </a:defRPr>
            </a:lvl6pPr>
            <a:lvl7pPr lvl="6">
              <a:lnSpc>
                <a:spcPct val="100000"/>
              </a:lnSpc>
              <a:spcBef>
                <a:spcPts val="0"/>
              </a:spcBef>
              <a:spcAft>
                <a:spcPts val="0"/>
              </a:spcAft>
              <a:buClr>
                <a:schemeClr val="dk1"/>
              </a:buClr>
              <a:buSzPts val="2800"/>
              <a:buFont typeface="Grand Hotel"/>
              <a:buNone/>
              <a:defRPr sz="2800">
                <a:solidFill>
                  <a:schemeClr val="dk1"/>
                </a:solidFill>
                <a:latin typeface="Grand Hotel"/>
                <a:ea typeface="Grand Hotel"/>
                <a:cs typeface="Grand Hotel"/>
                <a:sym typeface="Grand Hotel"/>
              </a:defRPr>
            </a:lvl7pPr>
            <a:lvl8pPr lvl="7">
              <a:lnSpc>
                <a:spcPct val="100000"/>
              </a:lnSpc>
              <a:spcBef>
                <a:spcPts val="0"/>
              </a:spcBef>
              <a:spcAft>
                <a:spcPts val="0"/>
              </a:spcAft>
              <a:buClr>
                <a:schemeClr val="dk1"/>
              </a:buClr>
              <a:buSzPts val="2800"/>
              <a:buFont typeface="Grand Hotel"/>
              <a:buNone/>
              <a:defRPr sz="2800">
                <a:solidFill>
                  <a:schemeClr val="dk1"/>
                </a:solidFill>
                <a:latin typeface="Grand Hotel"/>
                <a:ea typeface="Grand Hotel"/>
                <a:cs typeface="Grand Hotel"/>
                <a:sym typeface="Grand Hotel"/>
              </a:defRPr>
            </a:lvl8pPr>
            <a:lvl9pPr lvl="8">
              <a:lnSpc>
                <a:spcPct val="100000"/>
              </a:lnSpc>
              <a:spcBef>
                <a:spcPts val="0"/>
              </a:spcBef>
              <a:spcAft>
                <a:spcPts val="0"/>
              </a:spcAft>
              <a:buClr>
                <a:schemeClr val="dk1"/>
              </a:buClr>
              <a:buSzPts val="2800"/>
              <a:buFont typeface="Grand Hotel"/>
              <a:buNone/>
              <a:defRPr sz="2800">
                <a:solidFill>
                  <a:schemeClr val="dk1"/>
                </a:solidFill>
                <a:latin typeface="Grand Hotel"/>
                <a:ea typeface="Grand Hotel"/>
                <a:cs typeface="Grand Hotel"/>
                <a:sym typeface="Grand Hote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ctr" anchorCtr="0">
            <a:noAutofit/>
          </a:bodyPr>
          <a:lstStyle>
            <a:lvl1pPr marL="457200" lvl="0" indent="-317500">
              <a:lnSpc>
                <a:spcPct val="100000"/>
              </a:lnSpc>
              <a:spcBef>
                <a:spcPts val="0"/>
              </a:spcBef>
              <a:spcAft>
                <a:spcPts val="0"/>
              </a:spcAft>
              <a:buClr>
                <a:schemeClr val="dk2"/>
              </a:buClr>
              <a:buSzPts val="1400"/>
              <a:buFont typeface="Andika"/>
              <a:buChar char="●"/>
              <a:defRPr>
                <a:solidFill>
                  <a:schemeClr val="dk2"/>
                </a:solidFill>
                <a:latin typeface="Andika"/>
                <a:ea typeface="Andika"/>
                <a:cs typeface="Andika"/>
                <a:sym typeface="Andika"/>
              </a:defRPr>
            </a:lvl1pPr>
            <a:lvl2pPr marL="914400" lvl="1" indent="-317500">
              <a:lnSpc>
                <a:spcPct val="100000"/>
              </a:lnSpc>
              <a:spcBef>
                <a:spcPts val="0"/>
              </a:spcBef>
              <a:spcAft>
                <a:spcPts val="0"/>
              </a:spcAft>
              <a:buClr>
                <a:schemeClr val="dk2"/>
              </a:buClr>
              <a:buSzPts val="1400"/>
              <a:buFont typeface="Andika"/>
              <a:buChar char="○"/>
              <a:defRPr>
                <a:solidFill>
                  <a:schemeClr val="dk2"/>
                </a:solidFill>
                <a:latin typeface="Andika"/>
                <a:ea typeface="Andika"/>
                <a:cs typeface="Andika"/>
                <a:sym typeface="Andika"/>
              </a:defRPr>
            </a:lvl2pPr>
            <a:lvl3pPr marL="1371600" lvl="2" indent="-317500">
              <a:lnSpc>
                <a:spcPct val="100000"/>
              </a:lnSpc>
              <a:spcBef>
                <a:spcPts val="0"/>
              </a:spcBef>
              <a:spcAft>
                <a:spcPts val="0"/>
              </a:spcAft>
              <a:buClr>
                <a:schemeClr val="dk2"/>
              </a:buClr>
              <a:buSzPts val="1400"/>
              <a:buFont typeface="Andika"/>
              <a:buChar char="■"/>
              <a:defRPr>
                <a:solidFill>
                  <a:schemeClr val="dk2"/>
                </a:solidFill>
                <a:latin typeface="Andika"/>
                <a:ea typeface="Andika"/>
                <a:cs typeface="Andika"/>
                <a:sym typeface="Andika"/>
              </a:defRPr>
            </a:lvl3pPr>
            <a:lvl4pPr marL="1828800" lvl="3" indent="-317500">
              <a:lnSpc>
                <a:spcPct val="100000"/>
              </a:lnSpc>
              <a:spcBef>
                <a:spcPts val="0"/>
              </a:spcBef>
              <a:spcAft>
                <a:spcPts val="0"/>
              </a:spcAft>
              <a:buClr>
                <a:schemeClr val="dk2"/>
              </a:buClr>
              <a:buSzPts val="1400"/>
              <a:buFont typeface="Andika"/>
              <a:buChar char="●"/>
              <a:defRPr>
                <a:solidFill>
                  <a:schemeClr val="dk2"/>
                </a:solidFill>
                <a:latin typeface="Andika"/>
                <a:ea typeface="Andika"/>
                <a:cs typeface="Andika"/>
                <a:sym typeface="Andika"/>
              </a:defRPr>
            </a:lvl4pPr>
            <a:lvl5pPr marL="2286000" lvl="4" indent="-317500">
              <a:lnSpc>
                <a:spcPct val="100000"/>
              </a:lnSpc>
              <a:spcBef>
                <a:spcPts val="0"/>
              </a:spcBef>
              <a:spcAft>
                <a:spcPts val="0"/>
              </a:spcAft>
              <a:buClr>
                <a:schemeClr val="dk2"/>
              </a:buClr>
              <a:buSzPts val="1400"/>
              <a:buFont typeface="Andika"/>
              <a:buChar char="○"/>
              <a:defRPr>
                <a:solidFill>
                  <a:schemeClr val="dk2"/>
                </a:solidFill>
                <a:latin typeface="Andika"/>
                <a:ea typeface="Andika"/>
                <a:cs typeface="Andika"/>
                <a:sym typeface="Andika"/>
              </a:defRPr>
            </a:lvl5pPr>
            <a:lvl6pPr marL="2743200" lvl="5" indent="-317500">
              <a:lnSpc>
                <a:spcPct val="100000"/>
              </a:lnSpc>
              <a:spcBef>
                <a:spcPts val="0"/>
              </a:spcBef>
              <a:spcAft>
                <a:spcPts val="0"/>
              </a:spcAft>
              <a:buClr>
                <a:schemeClr val="dk2"/>
              </a:buClr>
              <a:buSzPts val="1400"/>
              <a:buFont typeface="Andika"/>
              <a:buChar char="■"/>
              <a:defRPr>
                <a:solidFill>
                  <a:schemeClr val="dk2"/>
                </a:solidFill>
                <a:latin typeface="Andika"/>
                <a:ea typeface="Andika"/>
                <a:cs typeface="Andika"/>
                <a:sym typeface="Andika"/>
              </a:defRPr>
            </a:lvl6pPr>
            <a:lvl7pPr marL="3200400" lvl="6" indent="-317500">
              <a:lnSpc>
                <a:spcPct val="100000"/>
              </a:lnSpc>
              <a:spcBef>
                <a:spcPts val="0"/>
              </a:spcBef>
              <a:spcAft>
                <a:spcPts val="0"/>
              </a:spcAft>
              <a:buClr>
                <a:schemeClr val="dk2"/>
              </a:buClr>
              <a:buSzPts val="1400"/>
              <a:buFont typeface="Andika"/>
              <a:buChar char="●"/>
              <a:defRPr>
                <a:solidFill>
                  <a:schemeClr val="dk2"/>
                </a:solidFill>
                <a:latin typeface="Andika"/>
                <a:ea typeface="Andika"/>
                <a:cs typeface="Andika"/>
                <a:sym typeface="Andika"/>
              </a:defRPr>
            </a:lvl7pPr>
            <a:lvl8pPr marL="3657600" lvl="7" indent="-317500">
              <a:lnSpc>
                <a:spcPct val="100000"/>
              </a:lnSpc>
              <a:spcBef>
                <a:spcPts val="0"/>
              </a:spcBef>
              <a:spcAft>
                <a:spcPts val="0"/>
              </a:spcAft>
              <a:buClr>
                <a:schemeClr val="dk2"/>
              </a:buClr>
              <a:buSzPts val="1400"/>
              <a:buFont typeface="Andika"/>
              <a:buChar char="○"/>
              <a:defRPr>
                <a:solidFill>
                  <a:schemeClr val="dk2"/>
                </a:solidFill>
                <a:latin typeface="Andika"/>
                <a:ea typeface="Andika"/>
                <a:cs typeface="Andika"/>
                <a:sym typeface="Andika"/>
              </a:defRPr>
            </a:lvl8pPr>
            <a:lvl9pPr marL="4114800" lvl="8" indent="-317500">
              <a:lnSpc>
                <a:spcPct val="100000"/>
              </a:lnSpc>
              <a:spcBef>
                <a:spcPts val="0"/>
              </a:spcBef>
              <a:spcAft>
                <a:spcPts val="0"/>
              </a:spcAft>
              <a:buClr>
                <a:schemeClr val="dk2"/>
              </a:buClr>
              <a:buSzPts val="1400"/>
              <a:buFont typeface="Andika"/>
              <a:buChar char="■"/>
              <a:defRPr>
                <a:solidFill>
                  <a:schemeClr val="dk2"/>
                </a:solidFill>
                <a:latin typeface="Andika"/>
                <a:ea typeface="Andika"/>
                <a:cs typeface="Andika"/>
                <a:sym typeface="Andika"/>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4" r:id="rId3"/>
    <p:sldLayoutId id="2147483658" r:id="rId4"/>
    <p:sldLayoutId id="2147483659" r:id="rId5"/>
    <p:sldLayoutId id="2147483666" r:id="rId6"/>
    <p:sldLayoutId id="2147483671" r:id="rId7"/>
    <p:sldLayoutId id="2147483678" r:id="rId8"/>
    <p:sldLayoutId id="2147483680" r:id="rId9"/>
    <p:sldLayoutId id="2147483681"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09"/>
        <p:cNvGrpSpPr/>
        <p:nvPr/>
      </p:nvGrpSpPr>
      <p:grpSpPr>
        <a:xfrm>
          <a:off x="0" y="0"/>
          <a:ext cx="0" cy="0"/>
          <a:chOff x="0" y="0"/>
          <a:chExt cx="0" cy="0"/>
        </a:xfrm>
      </p:grpSpPr>
      <p:grpSp>
        <p:nvGrpSpPr>
          <p:cNvPr id="510" name="Google Shape;510;p38"/>
          <p:cNvGrpSpPr/>
          <p:nvPr/>
        </p:nvGrpSpPr>
        <p:grpSpPr>
          <a:xfrm>
            <a:off x="2129626" y="967949"/>
            <a:ext cx="3598696" cy="3600234"/>
            <a:chOff x="3069613" y="998421"/>
            <a:chExt cx="2886809" cy="2888043"/>
          </a:xfrm>
        </p:grpSpPr>
        <p:sp>
          <p:nvSpPr>
            <p:cNvPr id="511" name="Google Shape;511;p38"/>
            <p:cNvSpPr/>
            <p:nvPr/>
          </p:nvSpPr>
          <p:spPr>
            <a:xfrm>
              <a:off x="3069612" y="998421"/>
              <a:ext cx="2886809" cy="2888043"/>
            </a:xfrm>
            <a:custGeom>
              <a:avLst/>
              <a:gdLst/>
              <a:ahLst/>
              <a:cxnLst/>
              <a:rect l="l" t="t" r="r" b="b"/>
              <a:pathLst>
                <a:path w="14045" h="14051" extrusionOk="0">
                  <a:moveTo>
                    <a:pt x="0" y="0"/>
                  </a:moveTo>
                  <a:lnTo>
                    <a:pt x="0" y="14050"/>
                  </a:lnTo>
                  <a:lnTo>
                    <a:pt x="14044" y="14050"/>
                  </a:lnTo>
                  <a:lnTo>
                    <a:pt x="1404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2" name="Google Shape;512;p38"/>
            <p:cNvGrpSpPr/>
            <p:nvPr/>
          </p:nvGrpSpPr>
          <p:grpSpPr>
            <a:xfrm>
              <a:off x="3114009" y="1044051"/>
              <a:ext cx="2798031" cy="2797824"/>
              <a:chOff x="3114009" y="1044051"/>
              <a:chExt cx="2798031" cy="2797824"/>
            </a:xfrm>
          </p:grpSpPr>
          <p:sp>
            <p:nvSpPr>
              <p:cNvPr id="513" name="Google Shape;513;p38"/>
              <p:cNvSpPr/>
              <p:nvPr/>
            </p:nvSpPr>
            <p:spPr>
              <a:xfrm>
                <a:off x="3114009" y="2515520"/>
                <a:ext cx="1326555" cy="1326350"/>
              </a:xfrm>
              <a:custGeom>
                <a:avLst/>
                <a:gdLst/>
                <a:ahLst/>
                <a:cxnLst/>
                <a:rect l="l" t="t" r="r" b="b"/>
                <a:pathLst>
                  <a:path w="6454" h="6453" extrusionOk="0">
                    <a:moveTo>
                      <a:pt x="1" y="0"/>
                    </a:moveTo>
                    <a:lnTo>
                      <a:pt x="1" y="416"/>
                    </a:lnTo>
                    <a:lnTo>
                      <a:pt x="6037" y="6453"/>
                    </a:lnTo>
                    <a:lnTo>
                      <a:pt x="6453" y="6453"/>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38"/>
              <p:cNvSpPr/>
              <p:nvPr/>
            </p:nvSpPr>
            <p:spPr>
              <a:xfrm>
                <a:off x="3114009" y="2300113"/>
                <a:ext cx="1541961" cy="1541756"/>
              </a:xfrm>
              <a:custGeom>
                <a:avLst/>
                <a:gdLst/>
                <a:ahLst/>
                <a:cxnLst/>
                <a:rect l="l" t="t" r="r" b="b"/>
                <a:pathLst>
                  <a:path w="7502" h="7501" extrusionOk="0">
                    <a:moveTo>
                      <a:pt x="1" y="0"/>
                    </a:moveTo>
                    <a:lnTo>
                      <a:pt x="1" y="416"/>
                    </a:lnTo>
                    <a:lnTo>
                      <a:pt x="7085" y="7501"/>
                    </a:lnTo>
                    <a:lnTo>
                      <a:pt x="7501" y="750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38"/>
              <p:cNvSpPr/>
              <p:nvPr/>
            </p:nvSpPr>
            <p:spPr>
              <a:xfrm>
                <a:off x="3114009" y="2084706"/>
                <a:ext cx="1757367" cy="1757161"/>
              </a:xfrm>
              <a:custGeom>
                <a:avLst/>
                <a:gdLst/>
                <a:ahLst/>
                <a:cxnLst/>
                <a:rect l="l" t="t" r="r" b="b"/>
                <a:pathLst>
                  <a:path w="8550" h="8549" extrusionOk="0">
                    <a:moveTo>
                      <a:pt x="1" y="0"/>
                    </a:moveTo>
                    <a:lnTo>
                      <a:pt x="1" y="416"/>
                    </a:lnTo>
                    <a:lnTo>
                      <a:pt x="8133" y="8549"/>
                    </a:lnTo>
                    <a:lnTo>
                      <a:pt x="8549" y="8549"/>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38"/>
              <p:cNvSpPr/>
              <p:nvPr/>
            </p:nvSpPr>
            <p:spPr>
              <a:xfrm>
                <a:off x="3114009" y="1437251"/>
                <a:ext cx="2404612" cy="2404612"/>
              </a:xfrm>
              <a:custGeom>
                <a:avLst/>
                <a:gdLst/>
                <a:ahLst/>
                <a:cxnLst/>
                <a:rect l="l" t="t" r="r" b="b"/>
                <a:pathLst>
                  <a:path w="11699" h="11699" extrusionOk="0">
                    <a:moveTo>
                      <a:pt x="1" y="1"/>
                    </a:moveTo>
                    <a:lnTo>
                      <a:pt x="1" y="417"/>
                    </a:lnTo>
                    <a:lnTo>
                      <a:pt x="11283" y="11699"/>
                    </a:lnTo>
                    <a:lnTo>
                      <a:pt x="11698" y="11699"/>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38"/>
              <p:cNvSpPr/>
              <p:nvPr/>
            </p:nvSpPr>
            <p:spPr>
              <a:xfrm>
                <a:off x="3114009" y="1652658"/>
                <a:ext cx="2189207" cy="2189207"/>
              </a:xfrm>
              <a:custGeom>
                <a:avLst/>
                <a:gdLst/>
                <a:ahLst/>
                <a:cxnLst/>
                <a:rect l="l" t="t" r="r" b="b"/>
                <a:pathLst>
                  <a:path w="10651" h="10651" extrusionOk="0">
                    <a:moveTo>
                      <a:pt x="1" y="1"/>
                    </a:moveTo>
                    <a:lnTo>
                      <a:pt x="1" y="422"/>
                    </a:lnTo>
                    <a:lnTo>
                      <a:pt x="10229" y="10651"/>
                    </a:lnTo>
                    <a:lnTo>
                      <a:pt x="10651" y="10651"/>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8"/>
              <p:cNvSpPr/>
              <p:nvPr/>
            </p:nvSpPr>
            <p:spPr>
              <a:xfrm>
                <a:off x="3114009" y="1869299"/>
                <a:ext cx="1972567" cy="1972567"/>
              </a:xfrm>
              <a:custGeom>
                <a:avLst/>
                <a:gdLst/>
                <a:ahLst/>
                <a:cxnLst/>
                <a:rect l="l" t="t" r="r" b="b"/>
                <a:pathLst>
                  <a:path w="9597" h="9597" extrusionOk="0">
                    <a:moveTo>
                      <a:pt x="1" y="0"/>
                    </a:moveTo>
                    <a:lnTo>
                      <a:pt x="1" y="416"/>
                    </a:lnTo>
                    <a:lnTo>
                      <a:pt x="9181" y="9597"/>
                    </a:lnTo>
                    <a:lnTo>
                      <a:pt x="9597" y="9597"/>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8"/>
              <p:cNvSpPr/>
              <p:nvPr/>
            </p:nvSpPr>
            <p:spPr>
              <a:xfrm>
                <a:off x="3114009" y="2730927"/>
                <a:ext cx="1111149" cy="1110944"/>
              </a:xfrm>
              <a:custGeom>
                <a:avLst/>
                <a:gdLst/>
                <a:ahLst/>
                <a:cxnLst/>
                <a:rect l="l" t="t" r="r" b="b"/>
                <a:pathLst>
                  <a:path w="5406" h="5405" extrusionOk="0">
                    <a:moveTo>
                      <a:pt x="1" y="0"/>
                    </a:moveTo>
                    <a:lnTo>
                      <a:pt x="1" y="416"/>
                    </a:lnTo>
                    <a:lnTo>
                      <a:pt x="4990" y="5405"/>
                    </a:lnTo>
                    <a:lnTo>
                      <a:pt x="5405" y="5405"/>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8"/>
              <p:cNvSpPr/>
              <p:nvPr/>
            </p:nvSpPr>
            <p:spPr>
              <a:xfrm>
                <a:off x="3114009" y="1044051"/>
                <a:ext cx="2798016" cy="2797810"/>
              </a:xfrm>
              <a:custGeom>
                <a:avLst/>
                <a:gdLst/>
                <a:ahLst/>
                <a:cxnLst/>
                <a:rect l="l" t="t" r="r" b="b"/>
                <a:pathLst>
                  <a:path w="13613" h="13612" extrusionOk="0">
                    <a:moveTo>
                      <a:pt x="1" y="0"/>
                    </a:moveTo>
                    <a:lnTo>
                      <a:pt x="1" y="234"/>
                    </a:lnTo>
                    <a:lnTo>
                      <a:pt x="13379" y="13612"/>
                    </a:lnTo>
                    <a:lnTo>
                      <a:pt x="13612" y="13612"/>
                    </a:lnTo>
                    <a:lnTo>
                      <a:pt x="13612" y="13430"/>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8"/>
              <p:cNvSpPr/>
              <p:nvPr/>
            </p:nvSpPr>
            <p:spPr>
              <a:xfrm>
                <a:off x="5880182" y="1044051"/>
                <a:ext cx="31859" cy="31859"/>
              </a:xfrm>
              <a:custGeom>
                <a:avLst/>
                <a:gdLst/>
                <a:ahLst/>
                <a:cxnLst/>
                <a:rect l="l" t="t" r="r" b="b"/>
                <a:pathLst>
                  <a:path w="155" h="155" extrusionOk="0">
                    <a:moveTo>
                      <a:pt x="0" y="0"/>
                    </a:moveTo>
                    <a:lnTo>
                      <a:pt x="154" y="154"/>
                    </a:lnTo>
                    <a:lnTo>
                      <a:pt x="15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8"/>
              <p:cNvSpPr/>
              <p:nvPr/>
            </p:nvSpPr>
            <p:spPr>
              <a:xfrm>
                <a:off x="3114009" y="3378176"/>
                <a:ext cx="463698" cy="463698"/>
              </a:xfrm>
              <a:custGeom>
                <a:avLst/>
                <a:gdLst/>
                <a:ahLst/>
                <a:cxnLst/>
                <a:rect l="l" t="t" r="r" b="b"/>
                <a:pathLst>
                  <a:path w="2256" h="2256" extrusionOk="0">
                    <a:moveTo>
                      <a:pt x="1" y="1"/>
                    </a:moveTo>
                    <a:lnTo>
                      <a:pt x="1" y="416"/>
                    </a:lnTo>
                    <a:lnTo>
                      <a:pt x="1840" y="2256"/>
                    </a:lnTo>
                    <a:lnTo>
                      <a:pt x="2256" y="2256"/>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8"/>
              <p:cNvSpPr/>
              <p:nvPr/>
            </p:nvSpPr>
            <p:spPr>
              <a:xfrm>
                <a:off x="3114009" y="3593583"/>
                <a:ext cx="248292" cy="248292"/>
              </a:xfrm>
              <a:custGeom>
                <a:avLst/>
                <a:gdLst/>
                <a:ahLst/>
                <a:cxnLst/>
                <a:rect l="l" t="t" r="r" b="b"/>
                <a:pathLst>
                  <a:path w="1208" h="1208" extrusionOk="0">
                    <a:moveTo>
                      <a:pt x="1" y="0"/>
                    </a:moveTo>
                    <a:lnTo>
                      <a:pt x="1" y="416"/>
                    </a:lnTo>
                    <a:lnTo>
                      <a:pt x="792" y="1208"/>
                    </a:lnTo>
                    <a:lnTo>
                      <a:pt x="1208" y="1208"/>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8"/>
              <p:cNvSpPr/>
              <p:nvPr/>
            </p:nvSpPr>
            <p:spPr>
              <a:xfrm>
                <a:off x="3114009" y="2946334"/>
                <a:ext cx="895743" cy="895538"/>
              </a:xfrm>
              <a:custGeom>
                <a:avLst/>
                <a:gdLst/>
                <a:ahLst/>
                <a:cxnLst/>
                <a:rect l="l" t="t" r="r" b="b"/>
                <a:pathLst>
                  <a:path w="4358" h="4357" extrusionOk="0">
                    <a:moveTo>
                      <a:pt x="1" y="0"/>
                    </a:moveTo>
                    <a:lnTo>
                      <a:pt x="1" y="421"/>
                    </a:lnTo>
                    <a:lnTo>
                      <a:pt x="3936" y="4357"/>
                    </a:lnTo>
                    <a:lnTo>
                      <a:pt x="4357" y="4357"/>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8"/>
              <p:cNvSpPr/>
              <p:nvPr/>
            </p:nvSpPr>
            <p:spPr>
              <a:xfrm>
                <a:off x="3114009" y="3162769"/>
                <a:ext cx="679104" cy="679104"/>
              </a:xfrm>
              <a:custGeom>
                <a:avLst/>
                <a:gdLst/>
                <a:ahLst/>
                <a:cxnLst/>
                <a:rect l="l" t="t" r="r" b="b"/>
                <a:pathLst>
                  <a:path w="3304" h="3304" extrusionOk="0">
                    <a:moveTo>
                      <a:pt x="1" y="1"/>
                    </a:moveTo>
                    <a:lnTo>
                      <a:pt x="1" y="416"/>
                    </a:lnTo>
                    <a:lnTo>
                      <a:pt x="2888" y="3304"/>
                    </a:lnTo>
                    <a:lnTo>
                      <a:pt x="3304" y="3304"/>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8"/>
              <p:cNvSpPr/>
              <p:nvPr/>
            </p:nvSpPr>
            <p:spPr>
              <a:xfrm>
                <a:off x="3496727" y="1044051"/>
                <a:ext cx="2415301" cy="2415095"/>
              </a:xfrm>
              <a:custGeom>
                <a:avLst/>
                <a:gdLst/>
                <a:ahLst/>
                <a:cxnLst/>
                <a:rect l="l" t="t" r="r" b="b"/>
                <a:pathLst>
                  <a:path w="11751" h="11750" extrusionOk="0">
                    <a:moveTo>
                      <a:pt x="1" y="0"/>
                    </a:moveTo>
                    <a:lnTo>
                      <a:pt x="11750" y="11749"/>
                    </a:lnTo>
                    <a:lnTo>
                      <a:pt x="11750" y="11334"/>
                    </a:lnTo>
                    <a:lnTo>
                      <a:pt x="4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8"/>
              <p:cNvSpPr/>
              <p:nvPr/>
            </p:nvSpPr>
            <p:spPr>
              <a:xfrm>
                <a:off x="5017320" y="1044051"/>
                <a:ext cx="894716" cy="894510"/>
              </a:xfrm>
              <a:custGeom>
                <a:avLst/>
                <a:gdLst/>
                <a:ahLst/>
                <a:cxnLst/>
                <a:rect l="l" t="t" r="r" b="b"/>
                <a:pathLst>
                  <a:path w="4353" h="4352" extrusionOk="0">
                    <a:moveTo>
                      <a:pt x="1" y="0"/>
                    </a:moveTo>
                    <a:lnTo>
                      <a:pt x="4352" y="4351"/>
                    </a:lnTo>
                    <a:lnTo>
                      <a:pt x="4352" y="3936"/>
                    </a:lnTo>
                    <a:lnTo>
                      <a:pt x="4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8"/>
              <p:cNvSpPr/>
              <p:nvPr/>
            </p:nvSpPr>
            <p:spPr>
              <a:xfrm>
                <a:off x="5232727" y="1044051"/>
                <a:ext cx="679310" cy="679104"/>
              </a:xfrm>
              <a:custGeom>
                <a:avLst/>
                <a:gdLst/>
                <a:ahLst/>
                <a:cxnLst/>
                <a:rect l="l" t="t" r="r" b="b"/>
                <a:pathLst>
                  <a:path w="3305" h="3304" extrusionOk="0">
                    <a:moveTo>
                      <a:pt x="1" y="0"/>
                    </a:moveTo>
                    <a:lnTo>
                      <a:pt x="3304" y="3304"/>
                    </a:lnTo>
                    <a:lnTo>
                      <a:pt x="3304" y="2888"/>
                    </a:lnTo>
                    <a:lnTo>
                      <a:pt x="4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8"/>
              <p:cNvSpPr/>
              <p:nvPr/>
            </p:nvSpPr>
            <p:spPr>
              <a:xfrm>
                <a:off x="4802119" y="1044051"/>
                <a:ext cx="1109916" cy="1109916"/>
              </a:xfrm>
              <a:custGeom>
                <a:avLst/>
                <a:gdLst/>
                <a:ahLst/>
                <a:cxnLst/>
                <a:rect l="l" t="t" r="r" b="b"/>
                <a:pathLst>
                  <a:path w="5400" h="5400" extrusionOk="0">
                    <a:moveTo>
                      <a:pt x="0" y="0"/>
                    </a:moveTo>
                    <a:lnTo>
                      <a:pt x="5399" y="5399"/>
                    </a:lnTo>
                    <a:lnTo>
                      <a:pt x="5399" y="4984"/>
                    </a:lnTo>
                    <a:lnTo>
                      <a:pt x="4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8"/>
              <p:cNvSpPr/>
              <p:nvPr/>
            </p:nvSpPr>
            <p:spPr>
              <a:xfrm>
                <a:off x="5664775" y="1044051"/>
                <a:ext cx="247265" cy="248292"/>
              </a:xfrm>
              <a:custGeom>
                <a:avLst/>
                <a:gdLst/>
                <a:ahLst/>
                <a:cxnLst/>
                <a:rect l="l" t="t" r="r" b="b"/>
                <a:pathLst>
                  <a:path w="1203" h="1208" extrusionOk="0">
                    <a:moveTo>
                      <a:pt x="0" y="0"/>
                    </a:moveTo>
                    <a:lnTo>
                      <a:pt x="1202" y="1208"/>
                    </a:lnTo>
                    <a:lnTo>
                      <a:pt x="1202" y="786"/>
                    </a:lnTo>
                    <a:lnTo>
                      <a:pt x="4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8"/>
              <p:cNvSpPr/>
              <p:nvPr/>
            </p:nvSpPr>
            <p:spPr>
              <a:xfrm>
                <a:off x="4586711" y="1044051"/>
                <a:ext cx="1325322" cy="1325322"/>
              </a:xfrm>
              <a:custGeom>
                <a:avLst/>
                <a:gdLst/>
                <a:ahLst/>
                <a:cxnLst/>
                <a:rect l="l" t="t" r="r" b="b"/>
                <a:pathLst>
                  <a:path w="6448" h="6448" extrusionOk="0">
                    <a:moveTo>
                      <a:pt x="0" y="0"/>
                    </a:moveTo>
                    <a:lnTo>
                      <a:pt x="6447" y="6447"/>
                    </a:lnTo>
                    <a:lnTo>
                      <a:pt x="6447" y="6032"/>
                    </a:lnTo>
                    <a:lnTo>
                      <a:pt x="4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8"/>
              <p:cNvSpPr/>
              <p:nvPr/>
            </p:nvSpPr>
            <p:spPr>
              <a:xfrm>
                <a:off x="5448134" y="1044051"/>
                <a:ext cx="463904" cy="463698"/>
              </a:xfrm>
              <a:custGeom>
                <a:avLst/>
                <a:gdLst/>
                <a:ahLst/>
                <a:cxnLst/>
                <a:rect l="l" t="t" r="r" b="b"/>
                <a:pathLst>
                  <a:path w="2257" h="2256" extrusionOk="0">
                    <a:moveTo>
                      <a:pt x="1" y="0"/>
                    </a:moveTo>
                    <a:lnTo>
                      <a:pt x="2256" y="2256"/>
                    </a:lnTo>
                    <a:lnTo>
                      <a:pt x="2256" y="1840"/>
                    </a:lnTo>
                    <a:lnTo>
                      <a:pt x="4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8"/>
              <p:cNvSpPr/>
              <p:nvPr/>
            </p:nvSpPr>
            <p:spPr>
              <a:xfrm>
                <a:off x="4144181" y="1044051"/>
                <a:ext cx="1767850" cy="1767850"/>
              </a:xfrm>
              <a:custGeom>
                <a:avLst/>
                <a:gdLst/>
                <a:ahLst/>
                <a:cxnLst/>
                <a:rect l="l" t="t" r="r" b="b"/>
                <a:pathLst>
                  <a:path w="8601" h="8601" extrusionOk="0">
                    <a:moveTo>
                      <a:pt x="0" y="0"/>
                    </a:moveTo>
                    <a:lnTo>
                      <a:pt x="8600" y="8600"/>
                    </a:lnTo>
                    <a:lnTo>
                      <a:pt x="8600" y="8184"/>
                    </a:lnTo>
                    <a:lnTo>
                      <a:pt x="4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8"/>
              <p:cNvSpPr/>
              <p:nvPr/>
            </p:nvSpPr>
            <p:spPr>
              <a:xfrm>
                <a:off x="4370071" y="1044051"/>
                <a:ext cx="1541961" cy="1541756"/>
              </a:xfrm>
              <a:custGeom>
                <a:avLst/>
                <a:gdLst/>
                <a:ahLst/>
                <a:cxnLst/>
                <a:rect l="l" t="t" r="r" b="b"/>
                <a:pathLst>
                  <a:path w="7502" h="7501" extrusionOk="0">
                    <a:moveTo>
                      <a:pt x="0" y="0"/>
                    </a:moveTo>
                    <a:lnTo>
                      <a:pt x="7501" y="7501"/>
                    </a:lnTo>
                    <a:lnTo>
                      <a:pt x="7501" y="7079"/>
                    </a:lnTo>
                    <a:lnTo>
                      <a:pt x="42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38"/>
              <p:cNvSpPr/>
              <p:nvPr/>
            </p:nvSpPr>
            <p:spPr>
              <a:xfrm>
                <a:off x="3281320" y="1044051"/>
                <a:ext cx="2630706" cy="2630501"/>
              </a:xfrm>
              <a:custGeom>
                <a:avLst/>
                <a:gdLst/>
                <a:ahLst/>
                <a:cxnLst/>
                <a:rect l="l" t="t" r="r" b="b"/>
                <a:pathLst>
                  <a:path w="12799" h="12798" extrusionOk="0">
                    <a:moveTo>
                      <a:pt x="1" y="0"/>
                    </a:moveTo>
                    <a:lnTo>
                      <a:pt x="12798" y="12797"/>
                    </a:lnTo>
                    <a:lnTo>
                      <a:pt x="12798" y="12382"/>
                    </a:lnTo>
                    <a:lnTo>
                      <a:pt x="4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38"/>
              <p:cNvSpPr/>
              <p:nvPr/>
            </p:nvSpPr>
            <p:spPr>
              <a:xfrm>
                <a:off x="3712134" y="1044051"/>
                <a:ext cx="2199895" cy="2199689"/>
              </a:xfrm>
              <a:custGeom>
                <a:avLst/>
                <a:gdLst/>
                <a:ahLst/>
                <a:cxnLst/>
                <a:rect l="l" t="t" r="r" b="b"/>
                <a:pathLst>
                  <a:path w="10703" h="10702" extrusionOk="0">
                    <a:moveTo>
                      <a:pt x="1" y="0"/>
                    </a:moveTo>
                    <a:lnTo>
                      <a:pt x="10702" y="10702"/>
                    </a:lnTo>
                    <a:lnTo>
                      <a:pt x="10702" y="10286"/>
                    </a:lnTo>
                    <a:lnTo>
                      <a:pt x="42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38"/>
              <p:cNvSpPr/>
              <p:nvPr/>
            </p:nvSpPr>
            <p:spPr>
              <a:xfrm>
                <a:off x="3114009" y="1222050"/>
                <a:ext cx="2620018" cy="2619813"/>
              </a:xfrm>
              <a:custGeom>
                <a:avLst/>
                <a:gdLst/>
                <a:ahLst/>
                <a:cxnLst/>
                <a:rect l="l" t="t" r="r" b="b"/>
                <a:pathLst>
                  <a:path w="12747" h="12746" extrusionOk="0">
                    <a:moveTo>
                      <a:pt x="1" y="0"/>
                    </a:moveTo>
                    <a:lnTo>
                      <a:pt x="1" y="416"/>
                    </a:lnTo>
                    <a:lnTo>
                      <a:pt x="12331" y="12746"/>
                    </a:lnTo>
                    <a:lnTo>
                      <a:pt x="12746" y="12746"/>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38"/>
              <p:cNvSpPr/>
              <p:nvPr/>
            </p:nvSpPr>
            <p:spPr>
              <a:xfrm>
                <a:off x="3928774" y="1044051"/>
                <a:ext cx="1983255" cy="1983050"/>
              </a:xfrm>
              <a:custGeom>
                <a:avLst/>
                <a:gdLst/>
                <a:ahLst/>
                <a:cxnLst/>
                <a:rect l="l" t="t" r="r" b="b"/>
                <a:pathLst>
                  <a:path w="9649" h="9648" extrusionOk="0">
                    <a:moveTo>
                      <a:pt x="0" y="0"/>
                    </a:moveTo>
                    <a:lnTo>
                      <a:pt x="9648" y="9648"/>
                    </a:lnTo>
                    <a:lnTo>
                      <a:pt x="9648" y="9232"/>
                    </a:lnTo>
                    <a:lnTo>
                      <a:pt x="4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9" name="Google Shape;539;p38"/>
            <p:cNvSpPr/>
            <p:nvPr/>
          </p:nvSpPr>
          <p:spPr>
            <a:xfrm>
              <a:off x="3376280" y="1306321"/>
              <a:ext cx="2273478" cy="2273478"/>
            </a:xfrm>
            <a:custGeom>
              <a:avLst/>
              <a:gdLst/>
              <a:ahLst/>
              <a:cxnLst/>
              <a:rect l="l" t="t" r="r" b="b"/>
              <a:pathLst>
                <a:path w="11061" h="11061" extrusionOk="0">
                  <a:moveTo>
                    <a:pt x="0" y="0"/>
                  </a:moveTo>
                  <a:lnTo>
                    <a:pt x="0" y="11060"/>
                  </a:lnTo>
                  <a:lnTo>
                    <a:pt x="11060" y="11060"/>
                  </a:lnTo>
                  <a:lnTo>
                    <a:pt x="1106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8"/>
            <p:cNvSpPr/>
            <p:nvPr/>
          </p:nvSpPr>
          <p:spPr>
            <a:xfrm>
              <a:off x="3454591" y="1384633"/>
              <a:ext cx="2116651" cy="2116651"/>
            </a:xfrm>
            <a:custGeom>
              <a:avLst/>
              <a:gdLst/>
              <a:ahLst/>
              <a:cxnLst/>
              <a:rect l="l" t="t" r="r" b="b"/>
              <a:pathLst>
                <a:path w="10298" h="10298" extrusionOk="0">
                  <a:moveTo>
                    <a:pt x="1" y="1"/>
                  </a:moveTo>
                  <a:lnTo>
                    <a:pt x="1" y="10298"/>
                  </a:lnTo>
                  <a:lnTo>
                    <a:pt x="10298" y="10298"/>
                  </a:lnTo>
                  <a:lnTo>
                    <a:pt x="102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1" name="Google Shape;541;p38"/>
          <p:cNvGrpSpPr/>
          <p:nvPr/>
        </p:nvGrpSpPr>
        <p:grpSpPr>
          <a:xfrm>
            <a:off x="1081361" y="535677"/>
            <a:ext cx="6475486" cy="4149481"/>
            <a:chOff x="1081361" y="535677"/>
            <a:chExt cx="6475486" cy="4149481"/>
          </a:xfrm>
        </p:grpSpPr>
        <p:grpSp>
          <p:nvGrpSpPr>
            <p:cNvPr id="542" name="Google Shape;542;p38"/>
            <p:cNvGrpSpPr/>
            <p:nvPr/>
          </p:nvGrpSpPr>
          <p:grpSpPr>
            <a:xfrm>
              <a:off x="1081361" y="613018"/>
              <a:ext cx="6475412" cy="4072140"/>
              <a:chOff x="3000303" y="998421"/>
              <a:chExt cx="2911737" cy="2888043"/>
            </a:xfrm>
          </p:grpSpPr>
          <p:sp>
            <p:nvSpPr>
              <p:cNvPr id="543" name="Google Shape;543;p38"/>
              <p:cNvSpPr/>
              <p:nvPr/>
            </p:nvSpPr>
            <p:spPr>
              <a:xfrm>
                <a:off x="3000303" y="998421"/>
                <a:ext cx="2886809" cy="2888043"/>
              </a:xfrm>
              <a:custGeom>
                <a:avLst/>
                <a:gdLst/>
                <a:ahLst/>
                <a:cxnLst/>
                <a:rect l="l" t="t" r="r" b="b"/>
                <a:pathLst>
                  <a:path w="14045" h="14051" extrusionOk="0">
                    <a:moveTo>
                      <a:pt x="0" y="0"/>
                    </a:moveTo>
                    <a:lnTo>
                      <a:pt x="0" y="14050"/>
                    </a:lnTo>
                    <a:lnTo>
                      <a:pt x="14044" y="14050"/>
                    </a:lnTo>
                    <a:lnTo>
                      <a:pt x="1404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4" name="Google Shape;544;p38"/>
              <p:cNvGrpSpPr/>
              <p:nvPr/>
            </p:nvGrpSpPr>
            <p:grpSpPr>
              <a:xfrm>
                <a:off x="3114009" y="1044051"/>
                <a:ext cx="2798031" cy="2797824"/>
                <a:chOff x="3114009" y="1044051"/>
                <a:chExt cx="2798031" cy="2797824"/>
              </a:xfrm>
            </p:grpSpPr>
            <p:sp>
              <p:nvSpPr>
                <p:cNvPr id="545" name="Google Shape;545;p38"/>
                <p:cNvSpPr/>
                <p:nvPr/>
              </p:nvSpPr>
              <p:spPr>
                <a:xfrm>
                  <a:off x="3114009" y="2515520"/>
                  <a:ext cx="1326555" cy="1326350"/>
                </a:xfrm>
                <a:custGeom>
                  <a:avLst/>
                  <a:gdLst/>
                  <a:ahLst/>
                  <a:cxnLst/>
                  <a:rect l="l" t="t" r="r" b="b"/>
                  <a:pathLst>
                    <a:path w="6454" h="6453" extrusionOk="0">
                      <a:moveTo>
                        <a:pt x="1" y="0"/>
                      </a:moveTo>
                      <a:lnTo>
                        <a:pt x="1" y="416"/>
                      </a:lnTo>
                      <a:lnTo>
                        <a:pt x="6037" y="6453"/>
                      </a:lnTo>
                      <a:lnTo>
                        <a:pt x="6453" y="6453"/>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38"/>
                <p:cNvSpPr/>
                <p:nvPr/>
              </p:nvSpPr>
              <p:spPr>
                <a:xfrm>
                  <a:off x="3114009" y="2300113"/>
                  <a:ext cx="1541961" cy="1541756"/>
                </a:xfrm>
                <a:custGeom>
                  <a:avLst/>
                  <a:gdLst/>
                  <a:ahLst/>
                  <a:cxnLst/>
                  <a:rect l="l" t="t" r="r" b="b"/>
                  <a:pathLst>
                    <a:path w="7502" h="7501" extrusionOk="0">
                      <a:moveTo>
                        <a:pt x="1" y="0"/>
                      </a:moveTo>
                      <a:lnTo>
                        <a:pt x="1" y="416"/>
                      </a:lnTo>
                      <a:lnTo>
                        <a:pt x="7085" y="7501"/>
                      </a:lnTo>
                      <a:lnTo>
                        <a:pt x="7501" y="750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8"/>
                <p:cNvSpPr/>
                <p:nvPr/>
              </p:nvSpPr>
              <p:spPr>
                <a:xfrm>
                  <a:off x="3114009" y="2084706"/>
                  <a:ext cx="1757367" cy="1757161"/>
                </a:xfrm>
                <a:custGeom>
                  <a:avLst/>
                  <a:gdLst/>
                  <a:ahLst/>
                  <a:cxnLst/>
                  <a:rect l="l" t="t" r="r" b="b"/>
                  <a:pathLst>
                    <a:path w="8550" h="8549" extrusionOk="0">
                      <a:moveTo>
                        <a:pt x="1" y="0"/>
                      </a:moveTo>
                      <a:lnTo>
                        <a:pt x="1" y="416"/>
                      </a:lnTo>
                      <a:lnTo>
                        <a:pt x="8133" y="8549"/>
                      </a:lnTo>
                      <a:lnTo>
                        <a:pt x="8549" y="8549"/>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38"/>
                <p:cNvSpPr/>
                <p:nvPr/>
              </p:nvSpPr>
              <p:spPr>
                <a:xfrm>
                  <a:off x="3114009" y="1437251"/>
                  <a:ext cx="2404612" cy="2404612"/>
                </a:xfrm>
                <a:custGeom>
                  <a:avLst/>
                  <a:gdLst/>
                  <a:ahLst/>
                  <a:cxnLst/>
                  <a:rect l="l" t="t" r="r" b="b"/>
                  <a:pathLst>
                    <a:path w="11699" h="11699" extrusionOk="0">
                      <a:moveTo>
                        <a:pt x="1" y="1"/>
                      </a:moveTo>
                      <a:lnTo>
                        <a:pt x="1" y="417"/>
                      </a:lnTo>
                      <a:lnTo>
                        <a:pt x="11283" y="11699"/>
                      </a:lnTo>
                      <a:lnTo>
                        <a:pt x="11698" y="11699"/>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8"/>
                <p:cNvSpPr/>
                <p:nvPr/>
              </p:nvSpPr>
              <p:spPr>
                <a:xfrm>
                  <a:off x="3114009" y="1652658"/>
                  <a:ext cx="2189207" cy="2189207"/>
                </a:xfrm>
                <a:custGeom>
                  <a:avLst/>
                  <a:gdLst/>
                  <a:ahLst/>
                  <a:cxnLst/>
                  <a:rect l="l" t="t" r="r" b="b"/>
                  <a:pathLst>
                    <a:path w="10651" h="10651" extrusionOk="0">
                      <a:moveTo>
                        <a:pt x="1" y="1"/>
                      </a:moveTo>
                      <a:lnTo>
                        <a:pt x="1" y="422"/>
                      </a:lnTo>
                      <a:lnTo>
                        <a:pt x="10229" y="10651"/>
                      </a:lnTo>
                      <a:lnTo>
                        <a:pt x="10651" y="10651"/>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8"/>
                <p:cNvSpPr/>
                <p:nvPr/>
              </p:nvSpPr>
              <p:spPr>
                <a:xfrm>
                  <a:off x="3114009" y="1869299"/>
                  <a:ext cx="1972567" cy="1972567"/>
                </a:xfrm>
                <a:custGeom>
                  <a:avLst/>
                  <a:gdLst/>
                  <a:ahLst/>
                  <a:cxnLst/>
                  <a:rect l="l" t="t" r="r" b="b"/>
                  <a:pathLst>
                    <a:path w="9597" h="9597" extrusionOk="0">
                      <a:moveTo>
                        <a:pt x="1" y="0"/>
                      </a:moveTo>
                      <a:lnTo>
                        <a:pt x="1" y="416"/>
                      </a:lnTo>
                      <a:lnTo>
                        <a:pt x="9181" y="9597"/>
                      </a:lnTo>
                      <a:lnTo>
                        <a:pt x="9597" y="9597"/>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8"/>
                <p:cNvSpPr/>
                <p:nvPr/>
              </p:nvSpPr>
              <p:spPr>
                <a:xfrm>
                  <a:off x="3114009" y="2730927"/>
                  <a:ext cx="1111149" cy="1110944"/>
                </a:xfrm>
                <a:custGeom>
                  <a:avLst/>
                  <a:gdLst/>
                  <a:ahLst/>
                  <a:cxnLst/>
                  <a:rect l="l" t="t" r="r" b="b"/>
                  <a:pathLst>
                    <a:path w="5406" h="5405" extrusionOk="0">
                      <a:moveTo>
                        <a:pt x="1" y="0"/>
                      </a:moveTo>
                      <a:lnTo>
                        <a:pt x="1" y="416"/>
                      </a:lnTo>
                      <a:lnTo>
                        <a:pt x="4990" y="5405"/>
                      </a:lnTo>
                      <a:lnTo>
                        <a:pt x="5405" y="5405"/>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8"/>
                <p:cNvSpPr/>
                <p:nvPr/>
              </p:nvSpPr>
              <p:spPr>
                <a:xfrm>
                  <a:off x="3114009" y="1044051"/>
                  <a:ext cx="2798016" cy="2797810"/>
                </a:xfrm>
                <a:custGeom>
                  <a:avLst/>
                  <a:gdLst/>
                  <a:ahLst/>
                  <a:cxnLst/>
                  <a:rect l="l" t="t" r="r" b="b"/>
                  <a:pathLst>
                    <a:path w="13613" h="13612" extrusionOk="0">
                      <a:moveTo>
                        <a:pt x="1" y="0"/>
                      </a:moveTo>
                      <a:lnTo>
                        <a:pt x="1" y="234"/>
                      </a:lnTo>
                      <a:lnTo>
                        <a:pt x="13379" y="13612"/>
                      </a:lnTo>
                      <a:lnTo>
                        <a:pt x="13612" y="13612"/>
                      </a:lnTo>
                      <a:lnTo>
                        <a:pt x="13612" y="13430"/>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8"/>
                <p:cNvSpPr/>
                <p:nvPr/>
              </p:nvSpPr>
              <p:spPr>
                <a:xfrm>
                  <a:off x="5880182" y="1044051"/>
                  <a:ext cx="31859" cy="31859"/>
                </a:xfrm>
                <a:custGeom>
                  <a:avLst/>
                  <a:gdLst/>
                  <a:ahLst/>
                  <a:cxnLst/>
                  <a:rect l="l" t="t" r="r" b="b"/>
                  <a:pathLst>
                    <a:path w="155" h="155" extrusionOk="0">
                      <a:moveTo>
                        <a:pt x="0" y="0"/>
                      </a:moveTo>
                      <a:lnTo>
                        <a:pt x="154" y="154"/>
                      </a:lnTo>
                      <a:lnTo>
                        <a:pt x="15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8"/>
                <p:cNvSpPr/>
                <p:nvPr/>
              </p:nvSpPr>
              <p:spPr>
                <a:xfrm>
                  <a:off x="3114009" y="3378176"/>
                  <a:ext cx="463698" cy="463698"/>
                </a:xfrm>
                <a:custGeom>
                  <a:avLst/>
                  <a:gdLst/>
                  <a:ahLst/>
                  <a:cxnLst/>
                  <a:rect l="l" t="t" r="r" b="b"/>
                  <a:pathLst>
                    <a:path w="2256" h="2256" extrusionOk="0">
                      <a:moveTo>
                        <a:pt x="1" y="1"/>
                      </a:moveTo>
                      <a:lnTo>
                        <a:pt x="1" y="416"/>
                      </a:lnTo>
                      <a:lnTo>
                        <a:pt x="1840" y="2256"/>
                      </a:lnTo>
                      <a:lnTo>
                        <a:pt x="2256" y="2256"/>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38"/>
                <p:cNvSpPr/>
                <p:nvPr/>
              </p:nvSpPr>
              <p:spPr>
                <a:xfrm>
                  <a:off x="3114009" y="3593583"/>
                  <a:ext cx="248292" cy="248292"/>
                </a:xfrm>
                <a:custGeom>
                  <a:avLst/>
                  <a:gdLst/>
                  <a:ahLst/>
                  <a:cxnLst/>
                  <a:rect l="l" t="t" r="r" b="b"/>
                  <a:pathLst>
                    <a:path w="1208" h="1208" extrusionOk="0">
                      <a:moveTo>
                        <a:pt x="1" y="0"/>
                      </a:moveTo>
                      <a:lnTo>
                        <a:pt x="1" y="416"/>
                      </a:lnTo>
                      <a:lnTo>
                        <a:pt x="792" y="1208"/>
                      </a:lnTo>
                      <a:lnTo>
                        <a:pt x="1208" y="1208"/>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8"/>
                <p:cNvSpPr/>
                <p:nvPr/>
              </p:nvSpPr>
              <p:spPr>
                <a:xfrm>
                  <a:off x="3114009" y="2946334"/>
                  <a:ext cx="895743" cy="895538"/>
                </a:xfrm>
                <a:custGeom>
                  <a:avLst/>
                  <a:gdLst/>
                  <a:ahLst/>
                  <a:cxnLst/>
                  <a:rect l="l" t="t" r="r" b="b"/>
                  <a:pathLst>
                    <a:path w="4358" h="4357" extrusionOk="0">
                      <a:moveTo>
                        <a:pt x="1" y="0"/>
                      </a:moveTo>
                      <a:lnTo>
                        <a:pt x="1" y="421"/>
                      </a:lnTo>
                      <a:lnTo>
                        <a:pt x="3936" y="4357"/>
                      </a:lnTo>
                      <a:lnTo>
                        <a:pt x="4357" y="4357"/>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8"/>
                <p:cNvSpPr/>
                <p:nvPr/>
              </p:nvSpPr>
              <p:spPr>
                <a:xfrm>
                  <a:off x="3114009" y="3162769"/>
                  <a:ext cx="679104" cy="679104"/>
                </a:xfrm>
                <a:custGeom>
                  <a:avLst/>
                  <a:gdLst/>
                  <a:ahLst/>
                  <a:cxnLst/>
                  <a:rect l="l" t="t" r="r" b="b"/>
                  <a:pathLst>
                    <a:path w="3304" h="3304" extrusionOk="0">
                      <a:moveTo>
                        <a:pt x="1" y="1"/>
                      </a:moveTo>
                      <a:lnTo>
                        <a:pt x="1" y="416"/>
                      </a:lnTo>
                      <a:lnTo>
                        <a:pt x="2888" y="3304"/>
                      </a:lnTo>
                      <a:lnTo>
                        <a:pt x="3304" y="3304"/>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8"/>
                <p:cNvSpPr/>
                <p:nvPr/>
              </p:nvSpPr>
              <p:spPr>
                <a:xfrm>
                  <a:off x="3496727" y="1044051"/>
                  <a:ext cx="2415301" cy="2415095"/>
                </a:xfrm>
                <a:custGeom>
                  <a:avLst/>
                  <a:gdLst/>
                  <a:ahLst/>
                  <a:cxnLst/>
                  <a:rect l="l" t="t" r="r" b="b"/>
                  <a:pathLst>
                    <a:path w="11751" h="11750" extrusionOk="0">
                      <a:moveTo>
                        <a:pt x="1" y="0"/>
                      </a:moveTo>
                      <a:lnTo>
                        <a:pt x="11750" y="11749"/>
                      </a:lnTo>
                      <a:lnTo>
                        <a:pt x="11750" y="11334"/>
                      </a:lnTo>
                      <a:lnTo>
                        <a:pt x="4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8"/>
                <p:cNvSpPr/>
                <p:nvPr/>
              </p:nvSpPr>
              <p:spPr>
                <a:xfrm>
                  <a:off x="5017320" y="1044051"/>
                  <a:ext cx="894716" cy="894510"/>
                </a:xfrm>
                <a:custGeom>
                  <a:avLst/>
                  <a:gdLst/>
                  <a:ahLst/>
                  <a:cxnLst/>
                  <a:rect l="l" t="t" r="r" b="b"/>
                  <a:pathLst>
                    <a:path w="4353" h="4352" extrusionOk="0">
                      <a:moveTo>
                        <a:pt x="1" y="0"/>
                      </a:moveTo>
                      <a:lnTo>
                        <a:pt x="4352" y="4351"/>
                      </a:lnTo>
                      <a:lnTo>
                        <a:pt x="4352" y="3936"/>
                      </a:lnTo>
                      <a:lnTo>
                        <a:pt x="4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8"/>
                <p:cNvSpPr/>
                <p:nvPr/>
              </p:nvSpPr>
              <p:spPr>
                <a:xfrm>
                  <a:off x="5232727" y="1044051"/>
                  <a:ext cx="679310" cy="679104"/>
                </a:xfrm>
                <a:custGeom>
                  <a:avLst/>
                  <a:gdLst/>
                  <a:ahLst/>
                  <a:cxnLst/>
                  <a:rect l="l" t="t" r="r" b="b"/>
                  <a:pathLst>
                    <a:path w="3305" h="3304" extrusionOk="0">
                      <a:moveTo>
                        <a:pt x="1" y="0"/>
                      </a:moveTo>
                      <a:lnTo>
                        <a:pt x="3304" y="3304"/>
                      </a:lnTo>
                      <a:lnTo>
                        <a:pt x="3304" y="2888"/>
                      </a:lnTo>
                      <a:lnTo>
                        <a:pt x="4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38"/>
                <p:cNvSpPr/>
                <p:nvPr/>
              </p:nvSpPr>
              <p:spPr>
                <a:xfrm>
                  <a:off x="4802119" y="1044051"/>
                  <a:ext cx="1109916" cy="1109916"/>
                </a:xfrm>
                <a:custGeom>
                  <a:avLst/>
                  <a:gdLst/>
                  <a:ahLst/>
                  <a:cxnLst/>
                  <a:rect l="l" t="t" r="r" b="b"/>
                  <a:pathLst>
                    <a:path w="5400" h="5400" extrusionOk="0">
                      <a:moveTo>
                        <a:pt x="0" y="0"/>
                      </a:moveTo>
                      <a:lnTo>
                        <a:pt x="5399" y="5399"/>
                      </a:lnTo>
                      <a:lnTo>
                        <a:pt x="5399" y="4984"/>
                      </a:lnTo>
                      <a:lnTo>
                        <a:pt x="4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8"/>
                <p:cNvSpPr/>
                <p:nvPr/>
              </p:nvSpPr>
              <p:spPr>
                <a:xfrm>
                  <a:off x="5664775" y="1044051"/>
                  <a:ext cx="247265" cy="248292"/>
                </a:xfrm>
                <a:custGeom>
                  <a:avLst/>
                  <a:gdLst/>
                  <a:ahLst/>
                  <a:cxnLst/>
                  <a:rect l="l" t="t" r="r" b="b"/>
                  <a:pathLst>
                    <a:path w="1203" h="1208" extrusionOk="0">
                      <a:moveTo>
                        <a:pt x="0" y="0"/>
                      </a:moveTo>
                      <a:lnTo>
                        <a:pt x="1202" y="1208"/>
                      </a:lnTo>
                      <a:lnTo>
                        <a:pt x="1202" y="786"/>
                      </a:lnTo>
                      <a:lnTo>
                        <a:pt x="4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8"/>
                <p:cNvSpPr/>
                <p:nvPr/>
              </p:nvSpPr>
              <p:spPr>
                <a:xfrm>
                  <a:off x="4586711" y="1044051"/>
                  <a:ext cx="1325322" cy="1325322"/>
                </a:xfrm>
                <a:custGeom>
                  <a:avLst/>
                  <a:gdLst/>
                  <a:ahLst/>
                  <a:cxnLst/>
                  <a:rect l="l" t="t" r="r" b="b"/>
                  <a:pathLst>
                    <a:path w="6448" h="6448" extrusionOk="0">
                      <a:moveTo>
                        <a:pt x="0" y="0"/>
                      </a:moveTo>
                      <a:lnTo>
                        <a:pt x="6447" y="6447"/>
                      </a:lnTo>
                      <a:lnTo>
                        <a:pt x="6447" y="6032"/>
                      </a:lnTo>
                      <a:lnTo>
                        <a:pt x="4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38"/>
                <p:cNvSpPr/>
                <p:nvPr/>
              </p:nvSpPr>
              <p:spPr>
                <a:xfrm>
                  <a:off x="5448134" y="1044051"/>
                  <a:ext cx="463904" cy="463698"/>
                </a:xfrm>
                <a:custGeom>
                  <a:avLst/>
                  <a:gdLst/>
                  <a:ahLst/>
                  <a:cxnLst/>
                  <a:rect l="l" t="t" r="r" b="b"/>
                  <a:pathLst>
                    <a:path w="2257" h="2256" extrusionOk="0">
                      <a:moveTo>
                        <a:pt x="1" y="0"/>
                      </a:moveTo>
                      <a:lnTo>
                        <a:pt x="2256" y="2256"/>
                      </a:lnTo>
                      <a:lnTo>
                        <a:pt x="2256" y="1840"/>
                      </a:lnTo>
                      <a:lnTo>
                        <a:pt x="4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38"/>
                <p:cNvSpPr/>
                <p:nvPr/>
              </p:nvSpPr>
              <p:spPr>
                <a:xfrm>
                  <a:off x="4144181" y="1044051"/>
                  <a:ext cx="1767850" cy="1767850"/>
                </a:xfrm>
                <a:custGeom>
                  <a:avLst/>
                  <a:gdLst/>
                  <a:ahLst/>
                  <a:cxnLst/>
                  <a:rect l="l" t="t" r="r" b="b"/>
                  <a:pathLst>
                    <a:path w="8601" h="8601" extrusionOk="0">
                      <a:moveTo>
                        <a:pt x="0" y="0"/>
                      </a:moveTo>
                      <a:lnTo>
                        <a:pt x="8600" y="8600"/>
                      </a:lnTo>
                      <a:lnTo>
                        <a:pt x="8600" y="8184"/>
                      </a:lnTo>
                      <a:lnTo>
                        <a:pt x="4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38"/>
                <p:cNvSpPr/>
                <p:nvPr/>
              </p:nvSpPr>
              <p:spPr>
                <a:xfrm>
                  <a:off x="4370071" y="1044051"/>
                  <a:ext cx="1541961" cy="1541756"/>
                </a:xfrm>
                <a:custGeom>
                  <a:avLst/>
                  <a:gdLst/>
                  <a:ahLst/>
                  <a:cxnLst/>
                  <a:rect l="l" t="t" r="r" b="b"/>
                  <a:pathLst>
                    <a:path w="7502" h="7501" extrusionOk="0">
                      <a:moveTo>
                        <a:pt x="0" y="0"/>
                      </a:moveTo>
                      <a:lnTo>
                        <a:pt x="7501" y="7501"/>
                      </a:lnTo>
                      <a:lnTo>
                        <a:pt x="7501" y="7079"/>
                      </a:lnTo>
                      <a:lnTo>
                        <a:pt x="42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38"/>
                <p:cNvSpPr/>
                <p:nvPr/>
              </p:nvSpPr>
              <p:spPr>
                <a:xfrm>
                  <a:off x="3281320" y="1044051"/>
                  <a:ext cx="2630706" cy="2630501"/>
                </a:xfrm>
                <a:custGeom>
                  <a:avLst/>
                  <a:gdLst/>
                  <a:ahLst/>
                  <a:cxnLst/>
                  <a:rect l="l" t="t" r="r" b="b"/>
                  <a:pathLst>
                    <a:path w="12799" h="12798" extrusionOk="0">
                      <a:moveTo>
                        <a:pt x="1" y="0"/>
                      </a:moveTo>
                      <a:lnTo>
                        <a:pt x="12798" y="12797"/>
                      </a:lnTo>
                      <a:lnTo>
                        <a:pt x="12798" y="12382"/>
                      </a:lnTo>
                      <a:lnTo>
                        <a:pt x="4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38"/>
                <p:cNvSpPr/>
                <p:nvPr/>
              </p:nvSpPr>
              <p:spPr>
                <a:xfrm>
                  <a:off x="3712134" y="1044051"/>
                  <a:ext cx="2199895" cy="2199689"/>
                </a:xfrm>
                <a:custGeom>
                  <a:avLst/>
                  <a:gdLst/>
                  <a:ahLst/>
                  <a:cxnLst/>
                  <a:rect l="l" t="t" r="r" b="b"/>
                  <a:pathLst>
                    <a:path w="10703" h="10702" extrusionOk="0">
                      <a:moveTo>
                        <a:pt x="1" y="0"/>
                      </a:moveTo>
                      <a:lnTo>
                        <a:pt x="10702" y="10702"/>
                      </a:lnTo>
                      <a:lnTo>
                        <a:pt x="10702" y="10286"/>
                      </a:lnTo>
                      <a:lnTo>
                        <a:pt x="42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8"/>
                <p:cNvSpPr/>
                <p:nvPr/>
              </p:nvSpPr>
              <p:spPr>
                <a:xfrm>
                  <a:off x="3114009" y="1222050"/>
                  <a:ext cx="2620018" cy="2619813"/>
                </a:xfrm>
                <a:custGeom>
                  <a:avLst/>
                  <a:gdLst/>
                  <a:ahLst/>
                  <a:cxnLst/>
                  <a:rect l="l" t="t" r="r" b="b"/>
                  <a:pathLst>
                    <a:path w="12747" h="12746" extrusionOk="0">
                      <a:moveTo>
                        <a:pt x="1" y="0"/>
                      </a:moveTo>
                      <a:lnTo>
                        <a:pt x="1" y="416"/>
                      </a:lnTo>
                      <a:lnTo>
                        <a:pt x="12331" y="12746"/>
                      </a:lnTo>
                      <a:lnTo>
                        <a:pt x="12746" y="12746"/>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8"/>
                <p:cNvSpPr/>
                <p:nvPr/>
              </p:nvSpPr>
              <p:spPr>
                <a:xfrm>
                  <a:off x="3928774" y="1044051"/>
                  <a:ext cx="1983255" cy="1983050"/>
                </a:xfrm>
                <a:custGeom>
                  <a:avLst/>
                  <a:gdLst/>
                  <a:ahLst/>
                  <a:cxnLst/>
                  <a:rect l="l" t="t" r="r" b="b"/>
                  <a:pathLst>
                    <a:path w="9649" h="9648" extrusionOk="0">
                      <a:moveTo>
                        <a:pt x="0" y="0"/>
                      </a:moveTo>
                      <a:lnTo>
                        <a:pt x="9648" y="9648"/>
                      </a:lnTo>
                      <a:lnTo>
                        <a:pt x="9648" y="9232"/>
                      </a:lnTo>
                      <a:lnTo>
                        <a:pt x="4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1" name="Google Shape;571;p38"/>
              <p:cNvSpPr/>
              <p:nvPr/>
            </p:nvSpPr>
            <p:spPr>
              <a:xfrm>
                <a:off x="3376280" y="1306321"/>
                <a:ext cx="2273478" cy="2273478"/>
              </a:xfrm>
              <a:custGeom>
                <a:avLst/>
                <a:gdLst/>
                <a:ahLst/>
                <a:cxnLst/>
                <a:rect l="l" t="t" r="r" b="b"/>
                <a:pathLst>
                  <a:path w="11061" h="11061" extrusionOk="0">
                    <a:moveTo>
                      <a:pt x="0" y="0"/>
                    </a:moveTo>
                    <a:lnTo>
                      <a:pt x="0" y="11060"/>
                    </a:lnTo>
                    <a:lnTo>
                      <a:pt x="11060" y="11060"/>
                    </a:lnTo>
                    <a:lnTo>
                      <a:pt x="1106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8"/>
              <p:cNvSpPr/>
              <p:nvPr/>
            </p:nvSpPr>
            <p:spPr>
              <a:xfrm>
                <a:off x="3454591" y="1384633"/>
                <a:ext cx="2116651" cy="2116651"/>
              </a:xfrm>
              <a:custGeom>
                <a:avLst/>
                <a:gdLst/>
                <a:ahLst/>
                <a:cxnLst/>
                <a:rect l="l" t="t" r="r" b="b"/>
                <a:pathLst>
                  <a:path w="10298" h="10298" extrusionOk="0">
                    <a:moveTo>
                      <a:pt x="1" y="1"/>
                    </a:moveTo>
                    <a:lnTo>
                      <a:pt x="1" y="10298"/>
                    </a:lnTo>
                    <a:lnTo>
                      <a:pt x="10298" y="10298"/>
                    </a:lnTo>
                    <a:lnTo>
                      <a:pt x="102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 name="Google Shape;573;p38"/>
            <p:cNvGrpSpPr/>
            <p:nvPr/>
          </p:nvGrpSpPr>
          <p:grpSpPr>
            <a:xfrm>
              <a:off x="1168338" y="535677"/>
              <a:ext cx="6388509" cy="4072140"/>
              <a:chOff x="3069613" y="998421"/>
              <a:chExt cx="2886809" cy="2888043"/>
            </a:xfrm>
          </p:grpSpPr>
          <p:sp>
            <p:nvSpPr>
              <p:cNvPr id="574" name="Google Shape;574;p38"/>
              <p:cNvSpPr/>
              <p:nvPr/>
            </p:nvSpPr>
            <p:spPr>
              <a:xfrm>
                <a:off x="3069612" y="998421"/>
                <a:ext cx="2886809" cy="2888043"/>
              </a:xfrm>
              <a:custGeom>
                <a:avLst/>
                <a:gdLst/>
                <a:ahLst/>
                <a:cxnLst/>
                <a:rect l="l" t="t" r="r" b="b"/>
                <a:pathLst>
                  <a:path w="14045" h="14051" extrusionOk="0">
                    <a:moveTo>
                      <a:pt x="0" y="0"/>
                    </a:moveTo>
                    <a:lnTo>
                      <a:pt x="0" y="14050"/>
                    </a:lnTo>
                    <a:lnTo>
                      <a:pt x="14044" y="14050"/>
                    </a:lnTo>
                    <a:lnTo>
                      <a:pt x="14044" y="0"/>
                    </a:lnTo>
                    <a:close/>
                  </a:path>
                </a:pathLst>
              </a:custGeom>
              <a:solidFill>
                <a:srgbClr val="6E90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5" name="Google Shape;575;p38"/>
              <p:cNvGrpSpPr/>
              <p:nvPr/>
            </p:nvGrpSpPr>
            <p:grpSpPr>
              <a:xfrm>
                <a:off x="3114009" y="1044051"/>
                <a:ext cx="2798031" cy="2797824"/>
                <a:chOff x="3114009" y="1044051"/>
                <a:chExt cx="2798031" cy="2797824"/>
              </a:xfrm>
            </p:grpSpPr>
            <p:sp>
              <p:nvSpPr>
                <p:cNvPr id="576" name="Google Shape;576;p38"/>
                <p:cNvSpPr/>
                <p:nvPr/>
              </p:nvSpPr>
              <p:spPr>
                <a:xfrm>
                  <a:off x="3114009" y="2515520"/>
                  <a:ext cx="1326555" cy="1326350"/>
                </a:xfrm>
                <a:custGeom>
                  <a:avLst/>
                  <a:gdLst/>
                  <a:ahLst/>
                  <a:cxnLst/>
                  <a:rect l="l" t="t" r="r" b="b"/>
                  <a:pathLst>
                    <a:path w="6454" h="6453" extrusionOk="0">
                      <a:moveTo>
                        <a:pt x="1" y="0"/>
                      </a:moveTo>
                      <a:lnTo>
                        <a:pt x="1" y="416"/>
                      </a:lnTo>
                      <a:lnTo>
                        <a:pt x="6037" y="6453"/>
                      </a:lnTo>
                      <a:lnTo>
                        <a:pt x="6453" y="6453"/>
                      </a:lnTo>
                      <a:lnTo>
                        <a:pt x="1" y="0"/>
                      </a:lnTo>
                      <a:close/>
                    </a:path>
                  </a:pathLst>
                </a:custGeom>
                <a:solidFill>
                  <a:srgbClr val="F9E4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8"/>
                <p:cNvSpPr/>
                <p:nvPr/>
              </p:nvSpPr>
              <p:spPr>
                <a:xfrm>
                  <a:off x="3114009" y="2300113"/>
                  <a:ext cx="1541961" cy="1541756"/>
                </a:xfrm>
                <a:custGeom>
                  <a:avLst/>
                  <a:gdLst/>
                  <a:ahLst/>
                  <a:cxnLst/>
                  <a:rect l="l" t="t" r="r" b="b"/>
                  <a:pathLst>
                    <a:path w="7502" h="7501" extrusionOk="0">
                      <a:moveTo>
                        <a:pt x="1" y="0"/>
                      </a:moveTo>
                      <a:lnTo>
                        <a:pt x="1" y="416"/>
                      </a:lnTo>
                      <a:lnTo>
                        <a:pt x="7085" y="7501"/>
                      </a:lnTo>
                      <a:lnTo>
                        <a:pt x="7501" y="7501"/>
                      </a:lnTo>
                      <a:lnTo>
                        <a:pt x="1" y="0"/>
                      </a:lnTo>
                      <a:close/>
                    </a:path>
                  </a:pathLst>
                </a:custGeom>
                <a:solidFill>
                  <a:srgbClr val="F9E4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8"/>
                <p:cNvSpPr/>
                <p:nvPr/>
              </p:nvSpPr>
              <p:spPr>
                <a:xfrm>
                  <a:off x="3114009" y="2084706"/>
                  <a:ext cx="1757367" cy="1757161"/>
                </a:xfrm>
                <a:custGeom>
                  <a:avLst/>
                  <a:gdLst/>
                  <a:ahLst/>
                  <a:cxnLst/>
                  <a:rect l="l" t="t" r="r" b="b"/>
                  <a:pathLst>
                    <a:path w="8550" h="8549" extrusionOk="0">
                      <a:moveTo>
                        <a:pt x="1" y="0"/>
                      </a:moveTo>
                      <a:lnTo>
                        <a:pt x="1" y="416"/>
                      </a:lnTo>
                      <a:lnTo>
                        <a:pt x="8133" y="8549"/>
                      </a:lnTo>
                      <a:lnTo>
                        <a:pt x="8549" y="8549"/>
                      </a:lnTo>
                      <a:lnTo>
                        <a:pt x="1" y="0"/>
                      </a:lnTo>
                      <a:close/>
                    </a:path>
                  </a:pathLst>
                </a:custGeom>
                <a:solidFill>
                  <a:srgbClr val="F9E4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8"/>
                <p:cNvSpPr/>
                <p:nvPr/>
              </p:nvSpPr>
              <p:spPr>
                <a:xfrm>
                  <a:off x="3114009" y="1437251"/>
                  <a:ext cx="2404612" cy="2404612"/>
                </a:xfrm>
                <a:custGeom>
                  <a:avLst/>
                  <a:gdLst/>
                  <a:ahLst/>
                  <a:cxnLst/>
                  <a:rect l="l" t="t" r="r" b="b"/>
                  <a:pathLst>
                    <a:path w="11699" h="11699" extrusionOk="0">
                      <a:moveTo>
                        <a:pt x="1" y="1"/>
                      </a:moveTo>
                      <a:lnTo>
                        <a:pt x="1" y="417"/>
                      </a:lnTo>
                      <a:lnTo>
                        <a:pt x="11283" y="11699"/>
                      </a:lnTo>
                      <a:lnTo>
                        <a:pt x="11698" y="11699"/>
                      </a:lnTo>
                      <a:lnTo>
                        <a:pt x="1" y="1"/>
                      </a:lnTo>
                      <a:close/>
                    </a:path>
                  </a:pathLst>
                </a:custGeom>
                <a:solidFill>
                  <a:srgbClr val="F9E4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38"/>
                <p:cNvSpPr/>
                <p:nvPr/>
              </p:nvSpPr>
              <p:spPr>
                <a:xfrm>
                  <a:off x="3114009" y="1652658"/>
                  <a:ext cx="2189207" cy="2189207"/>
                </a:xfrm>
                <a:custGeom>
                  <a:avLst/>
                  <a:gdLst/>
                  <a:ahLst/>
                  <a:cxnLst/>
                  <a:rect l="l" t="t" r="r" b="b"/>
                  <a:pathLst>
                    <a:path w="10651" h="10651" extrusionOk="0">
                      <a:moveTo>
                        <a:pt x="1" y="1"/>
                      </a:moveTo>
                      <a:lnTo>
                        <a:pt x="1" y="422"/>
                      </a:lnTo>
                      <a:lnTo>
                        <a:pt x="10229" y="10651"/>
                      </a:lnTo>
                      <a:lnTo>
                        <a:pt x="10651" y="10651"/>
                      </a:lnTo>
                      <a:lnTo>
                        <a:pt x="1" y="1"/>
                      </a:lnTo>
                      <a:close/>
                    </a:path>
                  </a:pathLst>
                </a:custGeom>
                <a:solidFill>
                  <a:srgbClr val="F9E4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38"/>
                <p:cNvSpPr/>
                <p:nvPr/>
              </p:nvSpPr>
              <p:spPr>
                <a:xfrm>
                  <a:off x="3114009" y="1869299"/>
                  <a:ext cx="1972567" cy="1972567"/>
                </a:xfrm>
                <a:custGeom>
                  <a:avLst/>
                  <a:gdLst/>
                  <a:ahLst/>
                  <a:cxnLst/>
                  <a:rect l="l" t="t" r="r" b="b"/>
                  <a:pathLst>
                    <a:path w="9597" h="9597" extrusionOk="0">
                      <a:moveTo>
                        <a:pt x="1" y="0"/>
                      </a:moveTo>
                      <a:lnTo>
                        <a:pt x="1" y="416"/>
                      </a:lnTo>
                      <a:lnTo>
                        <a:pt x="9181" y="9597"/>
                      </a:lnTo>
                      <a:lnTo>
                        <a:pt x="9597" y="9597"/>
                      </a:lnTo>
                      <a:lnTo>
                        <a:pt x="1" y="0"/>
                      </a:lnTo>
                      <a:close/>
                    </a:path>
                  </a:pathLst>
                </a:custGeom>
                <a:solidFill>
                  <a:srgbClr val="F9E4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8"/>
                <p:cNvSpPr/>
                <p:nvPr/>
              </p:nvSpPr>
              <p:spPr>
                <a:xfrm>
                  <a:off x="3114009" y="2730927"/>
                  <a:ext cx="1111149" cy="1110944"/>
                </a:xfrm>
                <a:custGeom>
                  <a:avLst/>
                  <a:gdLst/>
                  <a:ahLst/>
                  <a:cxnLst/>
                  <a:rect l="l" t="t" r="r" b="b"/>
                  <a:pathLst>
                    <a:path w="5406" h="5405" extrusionOk="0">
                      <a:moveTo>
                        <a:pt x="1" y="0"/>
                      </a:moveTo>
                      <a:lnTo>
                        <a:pt x="1" y="416"/>
                      </a:lnTo>
                      <a:lnTo>
                        <a:pt x="4990" y="5405"/>
                      </a:lnTo>
                      <a:lnTo>
                        <a:pt x="5405" y="5405"/>
                      </a:lnTo>
                      <a:lnTo>
                        <a:pt x="1" y="0"/>
                      </a:lnTo>
                      <a:close/>
                    </a:path>
                  </a:pathLst>
                </a:custGeom>
                <a:solidFill>
                  <a:srgbClr val="F9E4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38"/>
                <p:cNvSpPr/>
                <p:nvPr/>
              </p:nvSpPr>
              <p:spPr>
                <a:xfrm>
                  <a:off x="3114009" y="1044051"/>
                  <a:ext cx="2798016" cy="2797810"/>
                </a:xfrm>
                <a:custGeom>
                  <a:avLst/>
                  <a:gdLst/>
                  <a:ahLst/>
                  <a:cxnLst/>
                  <a:rect l="l" t="t" r="r" b="b"/>
                  <a:pathLst>
                    <a:path w="13613" h="13612" extrusionOk="0">
                      <a:moveTo>
                        <a:pt x="1" y="0"/>
                      </a:moveTo>
                      <a:lnTo>
                        <a:pt x="1" y="234"/>
                      </a:lnTo>
                      <a:lnTo>
                        <a:pt x="13379" y="13612"/>
                      </a:lnTo>
                      <a:lnTo>
                        <a:pt x="13612" y="13612"/>
                      </a:lnTo>
                      <a:lnTo>
                        <a:pt x="13612" y="13430"/>
                      </a:lnTo>
                      <a:lnTo>
                        <a:pt x="183" y="0"/>
                      </a:lnTo>
                      <a:close/>
                    </a:path>
                  </a:pathLst>
                </a:custGeom>
                <a:solidFill>
                  <a:srgbClr val="F9E4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8"/>
                <p:cNvSpPr/>
                <p:nvPr/>
              </p:nvSpPr>
              <p:spPr>
                <a:xfrm>
                  <a:off x="5880182" y="1044051"/>
                  <a:ext cx="31859" cy="31859"/>
                </a:xfrm>
                <a:custGeom>
                  <a:avLst/>
                  <a:gdLst/>
                  <a:ahLst/>
                  <a:cxnLst/>
                  <a:rect l="l" t="t" r="r" b="b"/>
                  <a:pathLst>
                    <a:path w="155" h="155" extrusionOk="0">
                      <a:moveTo>
                        <a:pt x="0" y="0"/>
                      </a:moveTo>
                      <a:lnTo>
                        <a:pt x="154" y="154"/>
                      </a:lnTo>
                      <a:lnTo>
                        <a:pt x="154" y="0"/>
                      </a:lnTo>
                      <a:close/>
                    </a:path>
                  </a:pathLst>
                </a:custGeom>
                <a:solidFill>
                  <a:srgbClr val="F9E4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38"/>
                <p:cNvSpPr/>
                <p:nvPr/>
              </p:nvSpPr>
              <p:spPr>
                <a:xfrm>
                  <a:off x="3114009" y="3378176"/>
                  <a:ext cx="463698" cy="463698"/>
                </a:xfrm>
                <a:custGeom>
                  <a:avLst/>
                  <a:gdLst/>
                  <a:ahLst/>
                  <a:cxnLst/>
                  <a:rect l="l" t="t" r="r" b="b"/>
                  <a:pathLst>
                    <a:path w="2256" h="2256" extrusionOk="0">
                      <a:moveTo>
                        <a:pt x="1" y="1"/>
                      </a:moveTo>
                      <a:lnTo>
                        <a:pt x="1" y="416"/>
                      </a:lnTo>
                      <a:lnTo>
                        <a:pt x="1840" y="2256"/>
                      </a:lnTo>
                      <a:lnTo>
                        <a:pt x="2256" y="2256"/>
                      </a:lnTo>
                      <a:lnTo>
                        <a:pt x="1" y="1"/>
                      </a:lnTo>
                      <a:close/>
                    </a:path>
                  </a:pathLst>
                </a:custGeom>
                <a:solidFill>
                  <a:srgbClr val="F9E4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38"/>
                <p:cNvSpPr/>
                <p:nvPr/>
              </p:nvSpPr>
              <p:spPr>
                <a:xfrm>
                  <a:off x="3114009" y="3593583"/>
                  <a:ext cx="248292" cy="248292"/>
                </a:xfrm>
                <a:custGeom>
                  <a:avLst/>
                  <a:gdLst/>
                  <a:ahLst/>
                  <a:cxnLst/>
                  <a:rect l="l" t="t" r="r" b="b"/>
                  <a:pathLst>
                    <a:path w="1208" h="1208" extrusionOk="0">
                      <a:moveTo>
                        <a:pt x="1" y="0"/>
                      </a:moveTo>
                      <a:lnTo>
                        <a:pt x="1" y="416"/>
                      </a:lnTo>
                      <a:lnTo>
                        <a:pt x="792" y="1208"/>
                      </a:lnTo>
                      <a:lnTo>
                        <a:pt x="1208" y="1208"/>
                      </a:lnTo>
                      <a:lnTo>
                        <a:pt x="1" y="0"/>
                      </a:lnTo>
                      <a:close/>
                    </a:path>
                  </a:pathLst>
                </a:custGeom>
                <a:solidFill>
                  <a:srgbClr val="F9E4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38"/>
                <p:cNvSpPr/>
                <p:nvPr/>
              </p:nvSpPr>
              <p:spPr>
                <a:xfrm>
                  <a:off x="3114009" y="2946334"/>
                  <a:ext cx="895743" cy="895538"/>
                </a:xfrm>
                <a:custGeom>
                  <a:avLst/>
                  <a:gdLst/>
                  <a:ahLst/>
                  <a:cxnLst/>
                  <a:rect l="l" t="t" r="r" b="b"/>
                  <a:pathLst>
                    <a:path w="4358" h="4357" extrusionOk="0">
                      <a:moveTo>
                        <a:pt x="1" y="0"/>
                      </a:moveTo>
                      <a:lnTo>
                        <a:pt x="1" y="421"/>
                      </a:lnTo>
                      <a:lnTo>
                        <a:pt x="3936" y="4357"/>
                      </a:lnTo>
                      <a:lnTo>
                        <a:pt x="4357" y="4357"/>
                      </a:lnTo>
                      <a:lnTo>
                        <a:pt x="1" y="0"/>
                      </a:lnTo>
                      <a:close/>
                    </a:path>
                  </a:pathLst>
                </a:custGeom>
                <a:solidFill>
                  <a:srgbClr val="F9E4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38"/>
                <p:cNvSpPr/>
                <p:nvPr/>
              </p:nvSpPr>
              <p:spPr>
                <a:xfrm>
                  <a:off x="3114009" y="3162769"/>
                  <a:ext cx="679104" cy="679104"/>
                </a:xfrm>
                <a:custGeom>
                  <a:avLst/>
                  <a:gdLst/>
                  <a:ahLst/>
                  <a:cxnLst/>
                  <a:rect l="l" t="t" r="r" b="b"/>
                  <a:pathLst>
                    <a:path w="3304" h="3304" extrusionOk="0">
                      <a:moveTo>
                        <a:pt x="1" y="1"/>
                      </a:moveTo>
                      <a:lnTo>
                        <a:pt x="1" y="416"/>
                      </a:lnTo>
                      <a:lnTo>
                        <a:pt x="2888" y="3304"/>
                      </a:lnTo>
                      <a:lnTo>
                        <a:pt x="3304" y="3304"/>
                      </a:lnTo>
                      <a:lnTo>
                        <a:pt x="1" y="1"/>
                      </a:lnTo>
                      <a:close/>
                    </a:path>
                  </a:pathLst>
                </a:custGeom>
                <a:solidFill>
                  <a:srgbClr val="F9E4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38"/>
                <p:cNvSpPr/>
                <p:nvPr/>
              </p:nvSpPr>
              <p:spPr>
                <a:xfrm>
                  <a:off x="3496727" y="1044051"/>
                  <a:ext cx="2415301" cy="2415095"/>
                </a:xfrm>
                <a:custGeom>
                  <a:avLst/>
                  <a:gdLst/>
                  <a:ahLst/>
                  <a:cxnLst/>
                  <a:rect l="l" t="t" r="r" b="b"/>
                  <a:pathLst>
                    <a:path w="11751" h="11750" extrusionOk="0">
                      <a:moveTo>
                        <a:pt x="1" y="0"/>
                      </a:moveTo>
                      <a:lnTo>
                        <a:pt x="11750" y="11749"/>
                      </a:lnTo>
                      <a:lnTo>
                        <a:pt x="11750" y="11334"/>
                      </a:lnTo>
                      <a:lnTo>
                        <a:pt x="417" y="0"/>
                      </a:lnTo>
                      <a:close/>
                    </a:path>
                  </a:pathLst>
                </a:custGeom>
                <a:solidFill>
                  <a:srgbClr val="F9E4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38"/>
                <p:cNvSpPr/>
                <p:nvPr/>
              </p:nvSpPr>
              <p:spPr>
                <a:xfrm>
                  <a:off x="5017320" y="1044051"/>
                  <a:ext cx="894716" cy="894510"/>
                </a:xfrm>
                <a:custGeom>
                  <a:avLst/>
                  <a:gdLst/>
                  <a:ahLst/>
                  <a:cxnLst/>
                  <a:rect l="l" t="t" r="r" b="b"/>
                  <a:pathLst>
                    <a:path w="4353" h="4352" extrusionOk="0">
                      <a:moveTo>
                        <a:pt x="1" y="0"/>
                      </a:moveTo>
                      <a:lnTo>
                        <a:pt x="4352" y="4351"/>
                      </a:lnTo>
                      <a:lnTo>
                        <a:pt x="4352" y="3936"/>
                      </a:lnTo>
                      <a:lnTo>
                        <a:pt x="417" y="0"/>
                      </a:lnTo>
                      <a:close/>
                    </a:path>
                  </a:pathLst>
                </a:custGeom>
                <a:solidFill>
                  <a:srgbClr val="F9E4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8"/>
                <p:cNvSpPr/>
                <p:nvPr/>
              </p:nvSpPr>
              <p:spPr>
                <a:xfrm>
                  <a:off x="5232727" y="1044051"/>
                  <a:ext cx="679310" cy="679104"/>
                </a:xfrm>
                <a:custGeom>
                  <a:avLst/>
                  <a:gdLst/>
                  <a:ahLst/>
                  <a:cxnLst/>
                  <a:rect l="l" t="t" r="r" b="b"/>
                  <a:pathLst>
                    <a:path w="3305" h="3304" extrusionOk="0">
                      <a:moveTo>
                        <a:pt x="1" y="0"/>
                      </a:moveTo>
                      <a:lnTo>
                        <a:pt x="3304" y="3304"/>
                      </a:lnTo>
                      <a:lnTo>
                        <a:pt x="3304" y="2888"/>
                      </a:lnTo>
                      <a:lnTo>
                        <a:pt x="417" y="0"/>
                      </a:lnTo>
                      <a:close/>
                    </a:path>
                  </a:pathLst>
                </a:custGeom>
                <a:solidFill>
                  <a:srgbClr val="F9E4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38"/>
                <p:cNvSpPr/>
                <p:nvPr/>
              </p:nvSpPr>
              <p:spPr>
                <a:xfrm>
                  <a:off x="4802119" y="1044051"/>
                  <a:ext cx="1109916" cy="1109916"/>
                </a:xfrm>
                <a:custGeom>
                  <a:avLst/>
                  <a:gdLst/>
                  <a:ahLst/>
                  <a:cxnLst/>
                  <a:rect l="l" t="t" r="r" b="b"/>
                  <a:pathLst>
                    <a:path w="5400" h="5400" extrusionOk="0">
                      <a:moveTo>
                        <a:pt x="0" y="0"/>
                      </a:moveTo>
                      <a:lnTo>
                        <a:pt x="5399" y="5399"/>
                      </a:lnTo>
                      <a:lnTo>
                        <a:pt x="5399" y="4984"/>
                      </a:lnTo>
                      <a:lnTo>
                        <a:pt x="416" y="0"/>
                      </a:lnTo>
                      <a:close/>
                    </a:path>
                  </a:pathLst>
                </a:custGeom>
                <a:solidFill>
                  <a:srgbClr val="F9E4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38"/>
                <p:cNvSpPr/>
                <p:nvPr/>
              </p:nvSpPr>
              <p:spPr>
                <a:xfrm>
                  <a:off x="5664775" y="1044051"/>
                  <a:ext cx="247265" cy="248292"/>
                </a:xfrm>
                <a:custGeom>
                  <a:avLst/>
                  <a:gdLst/>
                  <a:ahLst/>
                  <a:cxnLst/>
                  <a:rect l="l" t="t" r="r" b="b"/>
                  <a:pathLst>
                    <a:path w="1203" h="1208" extrusionOk="0">
                      <a:moveTo>
                        <a:pt x="0" y="0"/>
                      </a:moveTo>
                      <a:lnTo>
                        <a:pt x="1202" y="1208"/>
                      </a:lnTo>
                      <a:lnTo>
                        <a:pt x="1202" y="786"/>
                      </a:lnTo>
                      <a:lnTo>
                        <a:pt x="416" y="0"/>
                      </a:lnTo>
                      <a:close/>
                    </a:path>
                  </a:pathLst>
                </a:custGeom>
                <a:solidFill>
                  <a:srgbClr val="F9E4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38"/>
                <p:cNvSpPr/>
                <p:nvPr/>
              </p:nvSpPr>
              <p:spPr>
                <a:xfrm>
                  <a:off x="4586711" y="1044051"/>
                  <a:ext cx="1325322" cy="1325322"/>
                </a:xfrm>
                <a:custGeom>
                  <a:avLst/>
                  <a:gdLst/>
                  <a:ahLst/>
                  <a:cxnLst/>
                  <a:rect l="l" t="t" r="r" b="b"/>
                  <a:pathLst>
                    <a:path w="6448" h="6448" extrusionOk="0">
                      <a:moveTo>
                        <a:pt x="0" y="0"/>
                      </a:moveTo>
                      <a:lnTo>
                        <a:pt x="6447" y="6447"/>
                      </a:lnTo>
                      <a:lnTo>
                        <a:pt x="6447" y="6032"/>
                      </a:lnTo>
                      <a:lnTo>
                        <a:pt x="416" y="0"/>
                      </a:lnTo>
                      <a:close/>
                    </a:path>
                  </a:pathLst>
                </a:custGeom>
                <a:solidFill>
                  <a:srgbClr val="F9E4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38"/>
                <p:cNvSpPr/>
                <p:nvPr/>
              </p:nvSpPr>
              <p:spPr>
                <a:xfrm>
                  <a:off x="5448134" y="1044051"/>
                  <a:ext cx="463904" cy="463698"/>
                </a:xfrm>
                <a:custGeom>
                  <a:avLst/>
                  <a:gdLst/>
                  <a:ahLst/>
                  <a:cxnLst/>
                  <a:rect l="l" t="t" r="r" b="b"/>
                  <a:pathLst>
                    <a:path w="2257" h="2256" extrusionOk="0">
                      <a:moveTo>
                        <a:pt x="1" y="0"/>
                      </a:moveTo>
                      <a:lnTo>
                        <a:pt x="2256" y="2256"/>
                      </a:lnTo>
                      <a:lnTo>
                        <a:pt x="2256" y="1840"/>
                      </a:lnTo>
                      <a:lnTo>
                        <a:pt x="417" y="0"/>
                      </a:lnTo>
                      <a:close/>
                    </a:path>
                  </a:pathLst>
                </a:custGeom>
                <a:solidFill>
                  <a:srgbClr val="F9E4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38"/>
                <p:cNvSpPr/>
                <p:nvPr/>
              </p:nvSpPr>
              <p:spPr>
                <a:xfrm>
                  <a:off x="4144181" y="1044051"/>
                  <a:ext cx="1767850" cy="1767850"/>
                </a:xfrm>
                <a:custGeom>
                  <a:avLst/>
                  <a:gdLst/>
                  <a:ahLst/>
                  <a:cxnLst/>
                  <a:rect l="l" t="t" r="r" b="b"/>
                  <a:pathLst>
                    <a:path w="8601" h="8601" extrusionOk="0">
                      <a:moveTo>
                        <a:pt x="0" y="0"/>
                      </a:moveTo>
                      <a:lnTo>
                        <a:pt x="8600" y="8600"/>
                      </a:lnTo>
                      <a:lnTo>
                        <a:pt x="8600" y="8184"/>
                      </a:lnTo>
                      <a:lnTo>
                        <a:pt x="416" y="0"/>
                      </a:lnTo>
                      <a:close/>
                    </a:path>
                  </a:pathLst>
                </a:custGeom>
                <a:solidFill>
                  <a:srgbClr val="F9E4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38"/>
                <p:cNvSpPr/>
                <p:nvPr/>
              </p:nvSpPr>
              <p:spPr>
                <a:xfrm>
                  <a:off x="4370071" y="1044051"/>
                  <a:ext cx="1541961" cy="1541756"/>
                </a:xfrm>
                <a:custGeom>
                  <a:avLst/>
                  <a:gdLst/>
                  <a:ahLst/>
                  <a:cxnLst/>
                  <a:rect l="l" t="t" r="r" b="b"/>
                  <a:pathLst>
                    <a:path w="7502" h="7501" extrusionOk="0">
                      <a:moveTo>
                        <a:pt x="0" y="0"/>
                      </a:moveTo>
                      <a:lnTo>
                        <a:pt x="7501" y="7501"/>
                      </a:lnTo>
                      <a:lnTo>
                        <a:pt x="7501" y="7079"/>
                      </a:lnTo>
                      <a:lnTo>
                        <a:pt x="422" y="0"/>
                      </a:lnTo>
                      <a:close/>
                    </a:path>
                  </a:pathLst>
                </a:custGeom>
                <a:solidFill>
                  <a:srgbClr val="F9E4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38"/>
                <p:cNvSpPr/>
                <p:nvPr/>
              </p:nvSpPr>
              <p:spPr>
                <a:xfrm>
                  <a:off x="3281320" y="1044051"/>
                  <a:ext cx="2630706" cy="2630501"/>
                </a:xfrm>
                <a:custGeom>
                  <a:avLst/>
                  <a:gdLst/>
                  <a:ahLst/>
                  <a:cxnLst/>
                  <a:rect l="l" t="t" r="r" b="b"/>
                  <a:pathLst>
                    <a:path w="12799" h="12798" extrusionOk="0">
                      <a:moveTo>
                        <a:pt x="1" y="0"/>
                      </a:moveTo>
                      <a:lnTo>
                        <a:pt x="12798" y="12797"/>
                      </a:lnTo>
                      <a:lnTo>
                        <a:pt x="12798" y="12382"/>
                      </a:lnTo>
                      <a:lnTo>
                        <a:pt x="417" y="0"/>
                      </a:lnTo>
                      <a:close/>
                    </a:path>
                  </a:pathLst>
                </a:custGeom>
                <a:solidFill>
                  <a:srgbClr val="F9E4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38"/>
                <p:cNvSpPr/>
                <p:nvPr/>
              </p:nvSpPr>
              <p:spPr>
                <a:xfrm>
                  <a:off x="3712134" y="1044051"/>
                  <a:ext cx="2199895" cy="2199689"/>
                </a:xfrm>
                <a:custGeom>
                  <a:avLst/>
                  <a:gdLst/>
                  <a:ahLst/>
                  <a:cxnLst/>
                  <a:rect l="l" t="t" r="r" b="b"/>
                  <a:pathLst>
                    <a:path w="10703" h="10702" extrusionOk="0">
                      <a:moveTo>
                        <a:pt x="1" y="0"/>
                      </a:moveTo>
                      <a:lnTo>
                        <a:pt x="10702" y="10702"/>
                      </a:lnTo>
                      <a:lnTo>
                        <a:pt x="10702" y="10286"/>
                      </a:lnTo>
                      <a:lnTo>
                        <a:pt x="422" y="0"/>
                      </a:lnTo>
                      <a:close/>
                    </a:path>
                  </a:pathLst>
                </a:custGeom>
                <a:solidFill>
                  <a:srgbClr val="F9E4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38"/>
                <p:cNvSpPr/>
                <p:nvPr/>
              </p:nvSpPr>
              <p:spPr>
                <a:xfrm>
                  <a:off x="3114009" y="1222050"/>
                  <a:ext cx="2620018" cy="2619813"/>
                </a:xfrm>
                <a:custGeom>
                  <a:avLst/>
                  <a:gdLst/>
                  <a:ahLst/>
                  <a:cxnLst/>
                  <a:rect l="l" t="t" r="r" b="b"/>
                  <a:pathLst>
                    <a:path w="12747" h="12746" extrusionOk="0">
                      <a:moveTo>
                        <a:pt x="1" y="0"/>
                      </a:moveTo>
                      <a:lnTo>
                        <a:pt x="1" y="416"/>
                      </a:lnTo>
                      <a:lnTo>
                        <a:pt x="12331" y="12746"/>
                      </a:lnTo>
                      <a:lnTo>
                        <a:pt x="12746" y="12746"/>
                      </a:lnTo>
                      <a:lnTo>
                        <a:pt x="1" y="0"/>
                      </a:lnTo>
                      <a:close/>
                    </a:path>
                  </a:pathLst>
                </a:custGeom>
                <a:solidFill>
                  <a:srgbClr val="F9E4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8"/>
                <p:cNvSpPr/>
                <p:nvPr/>
              </p:nvSpPr>
              <p:spPr>
                <a:xfrm>
                  <a:off x="3928774" y="1044051"/>
                  <a:ext cx="1983255" cy="1983050"/>
                </a:xfrm>
                <a:custGeom>
                  <a:avLst/>
                  <a:gdLst/>
                  <a:ahLst/>
                  <a:cxnLst/>
                  <a:rect l="l" t="t" r="r" b="b"/>
                  <a:pathLst>
                    <a:path w="9649" h="9648" extrusionOk="0">
                      <a:moveTo>
                        <a:pt x="0" y="0"/>
                      </a:moveTo>
                      <a:lnTo>
                        <a:pt x="9648" y="9648"/>
                      </a:lnTo>
                      <a:lnTo>
                        <a:pt x="9648" y="9232"/>
                      </a:lnTo>
                      <a:lnTo>
                        <a:pt x="416" y="0"/>
                      </a:lnTo>
                      <a:close/>
                    </a:path>
                  </a:pathLst>
                </a:custGeom>
                <a:solidFill>
                  <a:srgbClr val="F9E4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2" name="Google Shape;602;p38"/>
              <p:cNvSpPr/>
              <p:nvPr/>
            </p:nvSpPr>
            <p:spPr>
              <a:xfrm>
                <a:off x="3414822" y="1306327"/>
                <a:ext cx="2199895" cy="2273478"/>
              </a:xfrm>
              <a:custGeom>
                <a:avLst/>
                <a:gdLst/>
                <a:ahLst/>
                <a:cxnLst/>
                <a:rect l="l" t="t" r="r" b="b"/>
                <a:pathLst>
                  <a:path w="11061" h="11061" extrusionOk="0">
                    <a:moveTo>
                      <a:pt x="0" y="0"/>
                    </a:moveTo>
                    <a:lnTo>
                      <a:pt x="0" y="11060"/>
                    </a:lnTo>
                    <a:lnTo>
                      <a:pt x="11060" y="11060"/>
                    </a:lnTo>
                    <a:lnTo>
                      <a:pt x="11060" y="0"/>
                    </a:lnTo>
                    <a:close/>
                  </a:path>
                </a:pathLst>
              </a:custGeom>
              <a:solidFill>
                <a:srgbClr val="E4A4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38"/>
              <p:cNvSpPr/>
              <p:nvPr/>
            </p:nvSpPr>
            <p:spPr>
              <a:xfrm>
                <a:off x="3454591" y="1384633"/>
                <a:ext cx="2116651" cy="2116651"/>
              </a:xfrm>
              <a:custGeom>
                <a:avLst/>
                <a:gdLst/>
                <a:ahLst/>
                <a:cxnLst/>
                <a:rect l="l" t="t" r="r" b="b"/>
                <a:pathLst>
                  <a:path w="10298" h="10298" extrusionOk="0">
                    <a:moveTo>
                      <a:pt x="1" y="1"/>
                    </a:moveTo>
                    <a:lnTo>
                      <a:pt x="1" y="10298"/>
                    </a:lnTo>
                    <a:lnTo>
                      <a:pt x="10298" y="10298"/>
                    </a:lnTo>
                    <a:lnTo>
                      <a:pt x="1029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04" name="Google Shape;604;p38"/>
          <p:cNvSpPr txBox="1">
            <a:spLocks noGrp="1"/>
          </p:cNvSpPr>
          <p:nvPr>
            <p:ph type="ctrTitle"/>
          </p:nvPr>
        </p:nvSpPr>
        <p:spPr>
          <a:xfrm rot="-696">
            <a:off x="2129625" y="1407653"/>
            <a:ext cx="4448400" cy="174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 </a:t>
            </a:r>
            <a:r>
              <a:rPr lang="en" dirty="0" smtClean="0"/>
              <a:t>Moon Night Hotel Profile</a:t>
            </a:r>
            <a:endParaRPr dirty="0"/>
          </a:p>
        </p:txBody>
      </p:sp>
      <p:sp>
        <p:nvSpPr>
          <p:cNvPr id="2" name="Subtitle 1"/>
          <p:cNvSpPr>
            <a:spLocks noGrp="1"/>
          </p:cNvSpPr>
          <p:nvPr>
            <p:ph type="subTitle" idx="1"/>
          </p:nvPr>
        </p:nvSpPr>
        <p:spPr>
          <a:xfrm rot="232">
            <a:off x="2133910" y="3148973"/>
            <a:ext cx="4439700" cy="819498"/>
          </a:xfrm>
        </p:spPr>
        <p:txBody>
          <a:bodyPr/>
          <a:lstStyle/>
          <a:p>
            <a:pPr marL="139700" indent="0"/>
            <a:r>
              <a:rPr lang="en-US" sz="1100" dirty="0" smtClean="0"/>
              <a:t>Group 5</a:t>
            </a:r>
          </a:p>
          <a:p>
            <a:pPr marL="139700" indent="0"/>
            <a:r>
              <a:rPr lang="en-US" sz="1100" dirty="0" smtClean="0"/>
              <a:t>- </a:t>
            </a:r>
            <a:r>
              <a:rPr lang="en-US" sz="1100" dirty="0" err="1" smtClean="0"/>
              <a:t>Fia</a:t>
            </a:r>
            <a:r>
              <a:rPr lang="en-US" sz="1100" dirty="0" smtClean="0"/>
              <a:t> </a:t>
            </a:r>
            <a:r>
              <a:rPr lang="en-US" sz="1100" dirty="0" err="1" smtClean="0"/>
              <a:t>Valentina</a:t>
            </a:r>
            <a:r>
              <a:rPr lang="en-US" sz="1100" dirty="0" smtClean="0"/>
              <a:t> </a:t>
            </a:r>
            <a:r>
              <a:rPr lang="en-US" sz="1100" dirty="0" err="1" smtClean="0"/>
              <a:t>Setiono</a:t>
            </a:r>
            <a:endParaRPr lang="en-US" sz="1100" dirty="0" smtClean="0"/>
          </a:p>
          <a:p>
            <a:pPr marL="139700" indent="0"/>
            <a:r>
              <a:rPr lang="en-US" sz="1100" dirty="0" smtClean="0"/>
              <a:t>- </a:t>
            </a:r>
            <a:r>
              <a:rPr lang="en-US" sz="1100" dirty="0" err="1"/>
              <a:t>G</a:t>
            </a:r>
            <a:r>
              <a:rPr lang="en-US" sz="1100" dirty="0" err="1" smtClean="0"/>
              <a:t>endis</a:t>
            </a:r>
            <a:r>
              <a:rPr lang="en-US" sz="1100" dirty="0" smtClean="0"/>
              <a:t> </a:t>
            </a:r>
            <a:r>
              <a:rPr lang="en-US" sz="1100" dirty="0" err="1" smtClean="0"/>
              <a:t>Putri</a:t>
            </a:r>
            <a:r>
              <a:rPr lang="en-US" sz="1100" dirty="0" smtClean="0"/>
              <a:t> </a:t>
            </a:r>
            <a:r>
              <a:rPr lang="en-US" sz="1100" dirty="0" err="1" smtClean="0"/>
              <a:t>Ayu</a:t>
            </a:r>
            <a:r>
              <a:rPr lang="en-US" sz="1100" dirty="0" smtClean="0"/>
              <a:t> </a:t>
            </a:r>
            <a:r>
              <a:rPr lang="en-US" sz="1100" dirty="0" err="1" smtClean="0"/>
              <a:t>Larasati</a:t>
            </a:r>
            <a:endParaRPr lang="en-US" sz="1100" dirty="0" smtClean="0"/>
          </a:p>
          <a:p>
            <a:pPr marL="139700" indent="0"/>
            <a:r>
              <a:rPr lang="en-US" sz="1100" dirty="0" smtClean="0"/>
              <a:t>2WD2</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10"/>
        <p:cNvGrpSpPr/>
        <p:nvPr/>
      </p:nvGrpSpPr>
      <p:grpSpPr>
        <a:xfrm>
          <a:off x="0" y="0"/>
          <a:ext cx="0" cy="0"/>
          <a:chOff x="0" y="0"/>
          <a:chExt cx="0" cy="0"/>
        </a:xfrm>
      </p:grpSpPr>
      <p:grpSp>
        <p:nvGrpSpPr>
          <p:cNvPr id="1011" name="Google Shape;1011;p45"/>
          <p:cNvGrpSpPr/>
          <p:nvPr/>
        </p:nvGrpSpPr>
        <p:grpSpPr>
          <a:xfrm>
            <a:off x="2721019" y="514708"/>
            <a:ext cx="4084166" cy="774760"/>
            <a:chOff x="2721037" y="563397"/>
            <a:chExt cx="4084166" cy="677356"/>
          </a:xfrm>
        </p:grpSpPr>
        <p:sp>
          <p:nvSpPr>
            <p:cNvPr id="1012" name="Google Shape;1012;p45"/>
            <p:cNvSpPr/>
            <p:nvPr/>
          </p:nvSpPr>
          <p:spPr>
            <a:xfrm rot="-5400000">
              <a:off x="4398213" y="-1091276"/>
              <a:ext cx="654853" cy="4009205"/>
            </a:xfrm>
            <a:custGeom>
              <a:avLst/>
              <a:gdLst/>
              <a:ahLst/>
              <a:cxnLst/>
              <a:rect l="l" t="t" r="r" b="b"/>
              <a:pathLst>
                <a:path w="8299" h="7991" extrusionOk="0">
                  <a:moveTo>
                    <a:pt x="0" y="0"/>
                  </a:moveTo>
                  <a:lnTo>
                    <a:pt x="0" y="6493"/>
                  </a:lnTo>
                  <a:cubicBezTo>
                    <a:pt x="6" y="6493"/>
                    <a:pt x="12" y="6498"/>
                    <a:pt x="18" y="6504"/>
                  </a:cubicBezTo>
                  <a:cubicBezTo>
                    <a:pt x="23" y="6515"/>
                    <a:pt x="35" y="6533"/>
                    <a:pt x="46" y="6550"/>
                  </a:cubicBezTo>
                  <a:cubicBezTo>
                    <a:pt x="206" y="6555"/>
                    <a:pt x="371" y="6567"/>
                    <a:pt x="530" y="6589"/>
                  </a:cubicBezTo>
                  <a:cubicBezTo>
                    <a:pt x="735" y="6612"/>
                    <a:pt x="912" y="6629"/>
                    <a:pt x="1088" y="6658"/>
                  </a:cubicBezTo>
                  <a:cubicBezTo>
                    <a:pt x="1114" y="6648"/>
                    <a:pt x="1143" y="6644"/>
                    <a:pt x="1171" y="6644"/>
                  </a:cubicBezTo>
                  <a:cubicBezTo>
                    <a:pt x="1210" y="6644"/>
                    <a:pt x="1249" y="6653"/>
                    <a:pt x="1282" y="6669"/>
                  </a:cubicBezTo>
                  <a:cubicBezTo>
                    <a:pt x="1299" y="6675"/>
                    <a:pt x="1305" y="6686"/>
                    <a:pt x="1316" y="6698"/>
                  </a:cubicBezTo>
                  <a:cubicBezTo>
                    <a:pt x="1453" y="6726"/>
                    <a:pt x="1584" y="6766"/>
                    <a:pt x="1715" y="6817"/>
                  </a:cubicBezTo>
                  <a:cubicBezTo>
                    <a:pt x="1738" y="6829"/>
                    <a:pt x="1760" y="6840"/>
                    <a:pt x="1783" y="6863"/>
                  </a:cubicBezTo>
                  <a:cubicBezTo>
                    <a:pt x="1794" y="6857"/>
                    <a:pt x="1806" y="6857"/>
                    <a:pt x="1817" y="6857"/>
                  </a:cubicBezTo>
                  <a:cubicBezTo>
                    <a:pt x="1925" y="6851"/>
                    <a:pt x="2034" y="6834"/>
                    <a:pt x="2142" y="6823"/>
                  </a:cubicBezTo>
                  <a:lnTo>
                    <a:pt x="2222" y="6869"/>
                  </a:lnTo>
                  <a:cubicBezTo>
                    <a:pt x="2353" y="6880"/>
                    <a:pt x="2478" y="6954"/>
                    <a:pt x="2546" y="7068"/>
                  </a:cubicBezTo>
                  <a:cubicBezTo>
                    <a:pt x="2780" y="7108"/>
                    <a:pt x="2922" y="7187"/>
                    <a:pt x="3156" y="7313"/>
                  </a:cubicBezTo>
                  <a:cubicBezTo>
                    <a:pt x="3213" y="7341"/>
                    <a:pt x="3264" y="7381"/>
                    <a:pt x="3298" y="7432"/>
                  </a:cubicBezTo>
                  <a:cubicBezTo>
                    <a:pt x="3338" y="7449"/>
                    <a:pt x="3378" y="7461"/>
                    <a:pt x="3418" y="7461"/>
                  </a:cubicBezTo>
                  <a:cubicBezTo>
                    <a:pt x="3423" y="7455"/>
                    <a:pt x="3429" y="7444"/>
                    <a:pt x="3435" y="7432"/>
                  </a:cubicBezTo>
                  <a:cubicBezTo>
                    <a:pt x="3446" y="7449"/>
                    <a:pt x="3463" y="7467"/>
                    <a:pt x="3480" y="7478"/>
                  </a:cubicBezTo>
                  <a:cubicBezTo>
                    <a:pt x="3509" y="7501"/>
                    <a:pt x="3543" y="7518"/>
                    <a:pt x="3571" y="7535"/>
                  </a:cubicBezTo>
                  <a:lnTo>
                    <a:pt x="3668" y="7541"/>
                  </a:lnTo>
                  <a:cubicBezTo>
                    <a:pt x="3684" y="7564"/>
                    <a:pt x="3710" y="7577"/>
                    <a:pt x="3739" y="7577"/>
                  </a:cubicBezTo>
                  <a:cubicBezTo>
                    <a:pt x="3751" y="7577"/>
                    <a:pt x="3764" y="7574"/>
                    <a:pt x="3776" y="7569"/>
                  </a:cubicBezTo>
                  <a:cubicBezTo>
                    <a:pt x="3782" y="7575"/>
                    <a:pt x="3793" y="7575"/>
                    <a:pt x="3805" y="7580"/>
                  </a:cubicBezTo>
                  <a:cubicBezTo>
                    <a:pt x="3890" y="7580"/>
                    <a:pt x="3970" y="7575"/>
                    <a:pt x="4055" y="7575"/>
                  </a:cubicBezTo>
                  <a:cubicBezTo>
                    <a:pt x="4055" y="7536"/>
                    <a:pt x="4075" y="7525"/>
                    <a:pt x="4102" y="7525"/>
                  </a:cubicBezTo>
                  <a:cubicBezTo>
                    <a:pt x="4139" y="7525"/>
                    <a:pt x="4191" y="7547"/>
                    <a:pt x="4225" y="7547"/>
                  </a:cubicBezTo>
                  <a:cubicBezTo>
                    <a:pt x="4228" y="7547"/>
                    <a:pt x="4230" y="7546"/>
                    <a:pt x="4232" y="7546"/>
                  </a:cubicBezTo>
                  <a:cubicBezTo>
                    <a:pt x="4261" y="7575"/>
                    <a:pt x="4297" y="7588"/>
                    <a:pt x="4335" y="7588"/>
                  </a:cubicBezTo>
                  <a:cubicBezTo>
                    <a:pt x="4343" y="7588"/>
                    <a:pt x="4350" y="7587"/>
                    <a:pt x="4357" y="7586"/>
                  </a:cubicBezTo>
                  <a:cubicBezTo>
                    <a:pt x="4414" y="7575"/>
                    <a:pt x="4465" y="7563"/>
                    <a:pt x="4494" y="7518"/>
                  </a:cubicBezTo>
                  <a:cubicBezTo>
                    <a:pt x="4534" y="7447"/>
                    <a:pt x="4554" y="7411"/>
                    <a:pt x="4588" y="7411"/>
                  </a:cubicBezTo>
                  <a:cubicBezTo>
                    <a:pt x="4622" y="7411"/>
                    <a:pt x="4671" y="7447"/>
                    <a:pt x="4767" y="7518"/>
                  </a:cubicBezTo>
                  <a:cubicBezTo>
                    <a:pt x="4773" y="7523"/>
                    <a:pt x="4784" y="7535"/>
                    <a:pt x="4790" y="7535"/>
                  </a:cubicBezTo>
                  <a:cubicBezTo>
                    <a:pt x="4805" y="7535"/>
                    <a:pt x="4826" y="7540"/>
                    <a:pt x="4839" y="7540"/>
                  </a:cubicBezTo>
                  <a:cubicBezTo>
                    <a:pt x="4846" y="7540"/>
                    <a:pt x="4851" y="7539"/>
                    <a:pt x="4853" y="7535"/>
                  </a:cubicBezTo>
                  <a:cubicBezTo>
                    <a:pt x="4864" y="7501"/>
                    <a:pt x="4904" y="7495"/>
                    <a:pt x="4955" y="7495"/>
                  </a:cubicBezTo>
                  <a:cubicBezTo>
                    <a:pt x="4950" y="7501"/>
                    <a:pt x="4944" y="7512"/>
                    <a:pt x="4938" y="7518"/>
                  </a:cubicBezTo>
                  <a:cubicBezTo>
                    <a:pt x="4915" y="7535"/>
                    <a:pt x="4898" y="7546"/>
                    <a:pt x="4927" y="7580"/>
                  </a:cubicBezTo>
                  <a:cubicBezTo>
                    <a:pt x="4954" y="7603"/>
                    <a:pt x="4977" y="7618"/>
                    <a:pt x="5000" y="7618"/>
                  </a:cubicBezTo>
                  <a:cubicBezTo>
                    <a:pt x="5006" y="7618"/>
                    <a:pt x="5012" y="7617"/>
                    <a:pt x="5018" y="7615"/>
                  </a:cubicBezTo>
                  <a:cubicBezTo>
                    <a:pt x="5046" y="7602"/>
                    <a:pt x="5078" y="7598"/>
                    <a:pt x="5112" y="7598"/>
                  </a:cubicBezTo>
                  <a:cubicBezTo>
                    <a:pt x="5152" y="7598"/>
                    <a:pt x="5194" y="7603"/>
                    <a:pt x="5234" y="7603"/>
                  </a:cubicBezTo>
                  <a:cubicBezTo>
                    <a:pt x="5253" y="7565"/>
                    <a:pt x="5288" y="7554"/>
                    <a:pt x="5330" y="7554"/>
                  </a:cubicBezTo>
                  <a:cubicBezTo>
                    <a:pt x="5365" y="7554"/>
                    <a:pt x="5404" y="7561"/>
                    <a:pt x="5445" y="7569"/>
                  </a:cubicBezTo>
                  <a:cubicBezTo>
                    <a:pt x="5456" y="7572"/>
                    <a:pt x="5466" y="7574"/>
                    <a:pt x="5477" y="7574"/>
                  </a:cubicBezTo>
                  <a:cubicBezTo>
                    <a:pt x="5506" y="7574"/>
                    <a:pt x="5534" y="7563"/>
                    <a:pt x="5559" y="7546"/>
                  </a:cubicBezTo>
                  <a:cubicBezTo>
                    <a:pt x="5578" y="7531"/>
                    <a:pt x="5605" y="7523"/>
                    <a:pt x="5632" y="7523"/>
                  </a:cubicBezTo>
                  <a:cubicBezTo>
                    <a:pt x="5646" y="7523"/>
                    <a:pt x="5660" y="7525"/>
                    <a:pt x="5673" y="7529"/>
                  </a:cubicBezTo>
                  <a:cubicBezTo>
                    <a:pt x="5747" y="7546"/>
                    <a:pt x="5827" y="7563"/>
                    <a:pt x="5901" y="7580"/>
                  </a:cubicBezTo>
                  <a:cubicBezTo>
                    <a:pt x="5946" y="7592"/>
                    <a:pt x="5895" y="7575"/>
                    <a:pt x="5923" y="7609"/>
                  </a:cubicBezTo>
                  <a:cubicBezTo>
                    <a:pt x="5929" y="7620"/>
                    <a:pt x="5923" y="7643"/>
                    <a:pt x="5906" y="7649"/>
                  </a:cubicBezTo>
                  <a:lnTo>
                    <a:pt x="5889" y="7649"/>
                  </a:lnTo>
                  <a:cubicBezTo>
                    <a:pt x="6037" y="7672"/>
                    <a:pt x="6180" y="7717"/>
                    <a:pt x="6368" y="7746"/>
                  </a:cubicBezTo>
                  <a:cubicBezTo>
                    <a:pt x="6425" y="7757"/>
                    <a:pt x="6487" y="7763"/>
                    <a:pt x="6544" y="7774"/>
                  </a:cubicBezTo>
                  <a:lnTo>
                    <a:pt x="6652" y="7763"/>
                  </a:lnTo>
                  <a:cubicBezTo>
                    <a:pt x="6681" y="7751"/>
                    <a:pt x="6709" y="7746"/>
                    <a:pt x="6744" y="7740"/>
                  </a:cubicBezTo>
                  <a:cubicBezTo>
                    <a:pt x="6766" y="7740"/>
                    <a:pt x="6789" y="7746"/>
                    <a:pt x="6806" y="7757"/>
                  </a:cubicBezTo>
                  <a:cubicBezTo>
                    <a:pt x="6812" y="7763"/>
                    <a:pt x="6818" y="7768"/>
                    <a:pt x="6812" y="7780"/>
                  </a:cubicBezTo>
                  <a:lnTo>
                    <a:pt x="6812" y="7785"/>
                  </a:lnTo>
                  <a:cubicBezTo>
                    <a:pt x="6909" y="7797"/>
                    <a:pt x="7006" y="7803"/>
                    <a:pt x="7102" y="7814"/>
                  </a:cubicBezTo>
                  <a:cubicBezTo>
                    <a:pt x="7285" y="7825"/>
                    <a:pt x="7467" y="7837"/>
                    <a:pt x="7649" y="7848"/>
                  </a:cubicBezTo>
                  <a:cubicBezTo>
                    <a:pt x="7735" y="7848"/>
                    <a:pt x="7820" y="7905"/>
                    <a:pt x="7848" y="7990"/>
                  </a:cubicBezTo>
                  <a:cubicBezTo>
                    <a:pt x="7894" y="7979"/>
                    <a:pt x="7940" y="7973"/>
                    <a:pt x="7991" y="7968"/>
                  </a:cubicBezTo>
                  <a:cubicBezTo>
                    <a:pt x="7991" y="7956"/>
                    <a:pt x="7991" y="7945"/>
                    <a:pt x="7997" y="7945"/>
                  </a:cubicBezTo>
                  <a:cubicBezTo>
                    <a:pt x="8019" y="7934"/>
                    <a:pt x="8048" y="7928"/>
                    <a:pt x="8076" y="7928"/>
                  </a:cubicBezTo>
                  <a:cubicBezTo>
                    <a:pt x="8150" y="7928"/>
                    <a:pt x="8224" y="7928"/>
                    <a:pt x="8298" y="7922"/>
                  </a:cubicBezTo>
                  <a:lnTo>
                    <a:pt x="829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45"/>
            <p:cNvSpPr/>
            <p:nvPr/>
          </p:nvSpPr>
          <p:spPr>
            <a:xfrm rot="-5400000">
              <a:off x="4473174" y="-1113779"/>
              <a:ext cx="654853" cy="4009205"/>
            </a:xfrm>
            <a:custGeom>
              <a:avLst/>
              <a:gdLst/>
              <a:ahLst/>
              <a:cxnLst/>
              <a:rect l="l" t="t" r="r" b="b"/>
              <a:pathLst>
                <a:path w="8299" h="7991" extrusionOk="0">
                  <a:moveTo>
                    <a:pt x="0" y="0"/>
                  </a:moveTo>
                  <a:lnTo>
                    <a:pt x="0" y="6493"/>
                  </a:lnTo>
                  <a:cubicBezTo>
                    <a:pt x="6" y="6493"/>
                    <a:pt x="12" y="6498"/>
                    <a:pt x="18" y="6504"/>
                  </a:cubicBezTo>
                  <a:cubicBezTo>
                    <a:pt x="23" y="6515"/>
                    <a:pt x="35" y="6533"/>
                    <a:pt x="46" y="6550"/>
                  </a:cubicBezTo>
                  <a:cubicBezTo>
                    <a:pt x="206" y="6555"/>
                    <a:pt x="371" y="6567"/>
                    <a:pt x="530" y="6589"/>
                  </a:cubicBezTo>
                  <a:cubicBezTo>
                    <a:pt x="735" y="6612"/>
                    <a:pt x="912" y="6629"/>
                    <a:pt x="1088" y="6658"/>
                  </a:cubicBezTo>
                  <a:cubicBezTo>
                    <a:pt x="1114" y="6648"/>
                    <a:pt x="1143" y="6644"/>
                    <a:pt x="1171" y="6644"/>
                  </a:cubicBezTo>
                  <a:cubicBezTo>
                    <a:pt x="1210" y="6644"/>
                    <a:pt x="1249" y="6653"/>
                    <a:pt x="1282" y="6669"/>
                  </a:cubicBezTo>
                  <a:cubicBezTo>
                    <a:pt x="1299" y="6675"/>
                    <a:pt x="1305" y="6686"/>
                    <a:pt x="1316" y="6698"/>
                  </a:cubicBezTo>
                  <a:cubicBezTo>
                    <a:pt x="1453" y="6726"/>
                    <a:pt x="1584" y="6766"/>
                    <a:pt x="1715" y="6817"/>
                  </a:cubicBezTo>
                  <a:cubicBezTo>
                    <a:pt x="1738" y="6829"/>
                    <a:pt x="1760" y="6840"/>
                    <a:pt x="1783" y="6863"/>
                  </a:cubicBezTo>
                  <a:cubicBezTo>
                    <a:pt x="1794" y="6857"/>
                    <a:pt x="1806" y="6857"/>
                    <a:pt x="1817" y="6857"/>
                  </a:cubicBezTo>
                  <a:cubicBezTo>
                    <a:pt x="1925" y="6851"/>
                    <a:pt x="2034" y="6834"/>
                    <a:pt x="2142" y="6823"/>
                  </a:cubicBezTo>
                  <a:lnTo>
                    <a:pt x="2222" y="6869"/>
                  </a:lnTo>
                  <a:cubicBezTo>
                    <a:pt x="2353" y="6880"/>
                    <a:pt x="2478" y="6954"/>
                    <a:pt x="2546" y="7068"/>
                  </a:cubicBezTo>
                  <a:cubicBezTo>
                    <a:pt x="2780" y="7108"/>
                    <a:pt x="2922" y="7187"/>
                    <a:pt x="3156" y="7313"/>
                  </a:cubicBezTo>
                  <a:cubicBezTo>
                    <a:pt x="3213" y="7341"/>
                    <a:pt x="3264" y="7381"/>
                    <a:pt x="3298" y="7432"/>
                  </a:cubicBezTo>
                  <a:cubicBezTo>
                    <a:pt x="3338" y="7449"/>
                    <a:pt x="3378" y="7461"/>
                    <a:pt x="3418" y="7461"/>
                  </a:cubicBezTo>
                  <a:cubicBezTo>
                    <a:pt x="3423" y="7455"/>
                    <a:pt x="3429" y="7444"/>
                    <a:pt x="3435" y="7432"/>
                  </a:cubicBezTo>
                  <a:cubicBezTo>
                    <a:pt x="3446" y="7449"/>
                    <a:pt x="3463" y="7467"/>
                    <a:pt x="3480" y="7478"/>
                  </a:cubicBezTo>
                  <a:cubicBezTo>
                    <a:pt x="3509" y="7501"/>
                    <a:pt x="3543" y="7518"/>
                    <a:pt x="3571" y="7535"/>
                  </a:cubicBezTo>
                  <a:lnTo>
                    <a:pt x="3668" y="7541"/>
                  </a:lnTo>
                  <a:cubicBezTo>
                    <a:pt x="3684" y="7564"/>
                    <a:pt x="3710" y="7577"/>
                    <a:pt x="3739" y="7577"/>
                  </a:cubicBezTo>
                  <a:cubicBezTo>
                    <a:pt x="3751" y="7577"/>
                    <a:pt x="3764" y="7574"/>
                    <a:pt x="3776" y="7569"/>
                  </a:cubicBezTo>
                  <a:cubicBezTo>
                    <a:pt x="3782" y="7575"/>
                    <a:pt x="3793" y="7575"/>
                    <a:pt x="3805" y="7580"/>
                  </a:cubicBezTo>
                  <a:cubicBezTo>
                    <a:pt x="3890" y="7580"/>
                    <a:pt x="3970" y="7575"/>
                    <a:pt x="4055" y="7575"/>
                  </a:cubicBezTo>
                  <a:cubicBezTo>
                    <a:pt x="4055" y="7536"/>
                    <a:pt x="4075" y="7525"/>
                    <a:pt x="4102" y="7525"/>
                  </a:cubicBezTo>
                  <a:cubicBezTo>
                    <a:pt x="4139" y="7525"/>
                    <a:pt x="4191" y="7547"/>
                    <a:pt x="4225" y="7547"/>
                  </a:cubicBezTo>
                  <a:cubicBezTo>
                    <a:pt x="4228" y="7547"/>
                    <a:pt x="4230" y="7546"/>
                    <a:pt x="4232" y="7546"/>
                  </a:cubicBezTo>
                  <a:cubicBezTo>
                    <a:pt x="4261" y="7575"/>
                    <a:pt x="4297" y="7588"/>
                    <a:pt x="4335" y="7588"/>
                  </a:cubicBezTo>
                  <a:cubicBezTo>
                    <a:pt x="4343" y="7588"/>
                    <a:pt x="4350" y="7587"/>
                    <a:pt x="4357" y="7586"/>
                  </a:cubicBezTo>
                  <a:cubicBezTo>
                    <a:pt x="4414" y="7575"/>
                    <a:pt x="4465" y="7563"/>
                    <a:pt x="4494" y="7518"/>
                  </a:cubicBezTo>
                  <a:cubicBezTo>
                    <a:pt x="4534" y="7447"/>
                    <a:pt x="4554" y="7411"/>
                    <a:pt x="4588" y="7411"/>
                  </a:cubicBezTo>
                  <a:cubicBezTo>
                    <a:pt x="4622" y="7411"/>
                    <a:pt x="4671" y="7447"/>
                    <a:pt x="4767" y="7518"/>
                  </a:cubicBezTo>
                  <a:cubicBezTo>
                    <a:pt x="4773" y="7523"/>
                    <a:pt x="4784" y="7535"/>
                    <a:pt x="4790" y="7535"/>
                  </a:cubicBezTo>
                  <a:cubicBezTo>
                    <a:pt x="4805" y="7535"/>
                    <a:pt x="4826" y="7540"/>
                    <a:pt x="4839" y="7540"/>
                  </a:cubicBezTo>
                  <a:cubicBezTo>
                    <a:pt x="4846" y="7540"/>
                    <a:pt x="4851" y="7539"/>
                    <a:pt x="4853" y="7535"/>
                  </a:cubicBezTo>
                  <a:cubicBezTo>
                    <a:pt x="4864" y="7501"/>
                    <a:pt x="4904" y="7495"/>
                    <a:pt x="4955" y="7495"/>
                  </a:cubicBezTo>
                  <a:cubicBezTo>
                    <a:pt x="4950" y="7501"/>
                    <a:pt x="4944" y="7512"/>
                    <a:pt x="4938" y="7518"/>
                  </a:cubicBezTo>
                  <a:cubicBezTo>
                    <a:pt x="4915" y="7535"/>
                    <a:pt x="4898" y="7546"/>
                    <a:pt x="4927" y="7580"/>
                  </a:cubicBezTo>
                  <a:cubicBezTo>
                    <a:pt x="4954" y="7603"/>
                    <a:pt x="4977" y="7618"/>
                    <a:pt x="5000" y="7618"/>
                  </a:cubicBezTo>
                  <a:cubicBezTo>
                    <a:pt x="5006" y="7618"/>
                    <a:pt x="5012" y="7617"/>
                    <a:pt x="5018" y="7615"/>
                  </a:cubicBezTo>
                  <a:cubicBezTo>
                    <a:pt x="5046" y="7602"/>
                    <a:pt x="5078" y="7598"/>
                    <a:pt x="5112" y="7598"/>
                  </a:cubicBezTo>
                  <a:cubicBezTo>
                    <a:pt x="5152" y="7598"/>
                    <a:pt x="5194" y="7603"/>
                    <a:pt x="5234" y="7603"/>
                  </a:cubicBezTo>
                  <a:cubicBezTo>
                    <a:pt x="5253" y="7565"/>
                    <a:pt x="5288" y="7554"/>
                    <a:pt x="5330" y="7554"/>
                  </a:cubicBezTo>
                  <a:cubicBezTo>
                    <a:pt x="5365" y="7554"/>
                    <a:pt x="5404" y="7561"/>
                    <a:pt x="5445" y="7569"/>
                  </a:cubicBezTo>
                  <a:cubicBezTo>
                    <a:pt x="5456" y="7572"/>
                    <a:pt x="5466" y="7574"/>
                    <a:pt x="5477" y="7574"/>
                  </a:cubicBezTo>
                  <a:cubicBezTo>
                    <a:pt x="5506" y="7574"/>
                    <a:pt x="5534" y="7563"/>
                    <a:pt x="5559" y="7546"/>
                  </a:cubicBezTo>
                  <a:cubicBezTo>
                    <a:pt x="5578" y="7531"/>
                    <a:pt x="5605" y="7523"/>
                    <a:pt x="5632" y="7523"/>
                  </a:cubicBezTo>
                  <a:cubicBezTo>
                    <a:pt x="5646" y="7523"/>
                    <a:pt x="5660" y="7525"/>
                    <a:pt x="5673" y="7529"/>
                  </a:cubicBezTo>
                  <a:cubicBezTo>
                    <a:pt x="5747" y="7546"/>
                    <a:pt x="5827" y="7563"/>
                    <a:pt x="5901" y="7580"/>
                  </a:cubicBezTo>
                  <a:cubicBezTo>
                    <a:pt x="5946" y="7592"/>
                    <a:pt x="5895" y="7575"/>
                    <a:pt x="5923" y="7609"/>
                  </a:cubicBezTo>
                  <a:cubicBezTo>
                    <a:pt x="5929" y="7620"/>
                    <a:pt x="5923" y="7643"/>
                    <a:pt x="5906" y="7649"/>
                  </a:cubicBezTo>
                  <a:lnTo>
                    <a:pt x="5889" y="7649"/>
                  </a:lnTo>
                  <a:cubicBezTo>
                    <a:pt x="6037" y="7672"/>
                    <a:pt x="6180" y="7717"/>
                    <a:pt x="6368" y="7746"/>
                  </a:cubicBezTo>
                  <a:cubicBezTo>
                    <a:pt x="6425" y="7757"/>
                    <a:pt x="6487" y="7763"/>
                    <a:pt x="6544" y="7774"/>
                  </a:cubicBezTo>
                  <a:lnTo>
                    <a:pt x="6652" y="7763"/>
                  </a:lnTo>
                  <a:cubicBezTo>
                    <a:pt x="6681" y="7751"/>
                    <a:pt x="6709" y="7746"/>
                    <a:pt x="6744" y="7740"/>
                  </a:cubicBezTo>
                  <a:cubicBezTo>
                    <a:pt x="6766" y="7740"/>
                    <a:pt x="6789" y="7746"/>
                    <a:pt x="6806" y="7757"/>
                  </a:cubicBezTo>
                  <a:cubicBezTo>
                    <a:pt x="6812" y="7763"/>
                    <a:pt x="6818" y="7768"/>
                    <a:pt x="6812" y="7780"/>
                  </a:cubicBezTo>
                  <a:lnTo>
                    <a:pt x="6812" y="7785"/>
                  </a:lnTo>
                  <a:cubicBezTo>
                    <a:pt x="6909" y="7797"/>
                    <a:pt x="7006" y="7803"/>
                    <a:pt x="7102" y="7814"/>
                  </a:cubicBezTo>
                  <a:cubicBezTo>
                    <a:pt x="7285" y="7825"/>
                    <a:pt x="7467" y="7837"/>
                    <a:pt x="7649" y="7848"/>
                  </a:cubicBezTo>
                  <a:cubicBezTo>
                    <a:pt x="7735" y="7848"/>
                    <a:pt x="7820" y="7905"/>
                    <a:pt x="7848" y="7990"/>
                  </a:cubicBezTo>
                  <a:cubicBezTo>
                    <a:pt x="7894" y="7979"/>
                    <a:pt x="7940" y="7973"/>
                    <a:pt x="7991" y="7968"/>
                  </a:cubicBezTo>
                  <a:cubicBezTo>
                    <a:pt x="7991" y="7956"/>
                    <a:pt x="7991" y="7945"/>
                    <a:pt x="7997" y="7945"/>
                  </a:cubicBezTo>
                  <a:cubicBezTo>
                    <a:pt x="8019" y="7934"/>
                    <a:pt x="8048" y="7928"/>
                    <a:pt x="8076" y="7928"/>
                  </a:cubicBezTo>
                  <a:cubicBezTo>
                    <a:pt x="8150" y="7928"/>
                    <a:pt x="8224" y="7928"/>
                    <a:pt x="8298" y="7922"/>
                  </a:cubicBezTo>
                  <a:lnTo>
                    <a:pt x="829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14" name="Google Shape;1014;p45"/>
          <p:cNvSpPr txBox="1">
            <a:spLocks noGrp="1"/>
          </p:cNvSpPr>
          <p:nvPr>
            <p:ph type="subTitle" idx="4"/>
          </p:nvPr>
        </p:nvSpPr>
        <p:spPr>
          <a:xfrm>
            <a:off x="3352118" y="1278982"/>
            <a:ext cx="2330700" cy="404262"/>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smtClean="0"/>
              <a:t>Offers Pages</a:t>
            </a:r>
            <a:endParaRPr dirty="0"/>
          </a:p>
        </p:txBody>
      </p:sp>
      <p:sp>
        <p:nvSpPr>
          <p:cNvPr id="1020" name="Google Shape;1020;p45"/>
          <p:cNvSpPr txBox="1">
            <a:spLocks noGrp="1"/>
          </p:cNvSpPr>
          <p:nvPr>
            <p:ph type="title"/>
          </p:nvPr>
        </p:nvSpPr>
        <p:spPr>
          <a:xfrm>
            <a:off x="2471550" y="582261"/>
            <a:ext cx="4200900" cy="569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solidFill>
                  <a:schemeClr val="dk2"/>
                </a:solidFill>
              </a:rPr>
              <a:t>Html Pages</a:t>
            </a:r>
            <a:endParaRPr dirty="0">
              <a:solidFill>
                <a:schemeClr val="dk2"/>
              </a:solidFill>
            </a:endParaRPr>
          </a:p>
        </p:txBody>
      </p:sp>
      <p:grpSp>
        <p:nvGrpSpPr>
          <p:cNvPr id="1021" name="Google Shape;1021;p45"/>
          <p:cNvGrpSpPr/>
          <p:nvPr/>
        </p:nvGrpSpPr>
        <p:grpSpPr>
          <a:xfrm rot="-64291">
            <a:off x="3882793" y="306123"/>
            <a:ext cx="1378153" cy="280247"/>
            <a:chOff x="1651250" y="1401975"/>
            <a:chExt cx="1378187" cy="280254"/>
          </a:xfrm>
        </p:grpSpPr>
        <p:sp>
          <p:nvSpPr>
            <p:cNvPr id="1022" name="Google Shape;1022;p45"/>
            <p:cNvSpPr/>
            <p:nvPr/>
          </p:nvSpPr>
          <p:spPr>
            <a:xfrm>
              <a:off x="1651250" y="1401975"/>
              <a:ext cx="1378187" cy="280254"/>
            </a:xfrm>
            <a:custGeom>
              <a:avLst/>
              <a:gdLst/>
              <a:ahLst/>
              <a:cxnLst/>
              <a:rect l="l" t="t" r="r" b="b"/>
              <a:pathLst>
                <a:path w="17315" h="3521" extrusionOk="0">
                  <a:moveTo>
                    <a:pt x="1" y="1"/>
                  </a:moveTo>
                  <a:lnTo>
                    <a:pt x="75" y="456"/>
                  </a:lnTo>
                  <a:lnTo>
                    <a:pt x="1" y="1470"/>
                  </a:lnTo>
                  <a:lnTo>
                    <a:pt x="75" y="2478"/>
                  </a:lnTo>
                  <a:lnTo>
                    <a:pt x="1" y="3088"/>
                  </a:lnTo>
                  <a:lnTo>
                    <a:pt x="1" y="3520"/>
                  </a:lnTo>
                  <a:lnTo>
                    <a:pt x="17314" y="3520"/>
                  </a:lnTo>
                  <a:lnTo>
                    <a:pt x="17314" y="3088"/>
                  </a:lnTo>
                  <a:lnTo>
                    <a:pt x="17172" y="2723"/>
                  </a:lnTo>
                  <a:lnTo>
                    <a:pt x="17314" y="2057"/>
                  </a:lnTo>
                  <a:lnTo>
                    <a:pt x="17109" y="1111"/>
                  </a:lnTo>
                  <a:lnTo>
                    <a:pt x="17109" y="479"/>
                  </a:lnTo>
                  <a:lnTo>
                    <a:pt x="1731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45"/>
            <p:cNvSpPr/>
            <p:nvPr/>
          </p:nvSpPr>
          <p:spPr>
            <a:xfrm>
              <a:off x="1871169" y="1401975"/>
              <a:ext cx="117482" cy="280254"/>
            </a:xfrm>
            <a:custGeom>
              <a:avLst/>
              <a:gdLst/>
              <a:ahLst/>
              <a:cxnLst/>
              <a:rect l="l" t="t" r="r" b="b"/>
              <a:pathLst>
                <a:path w="1476" h="3521" extrusionOk="0">
                  <a:moveTo>
                    <a:pt x="0" y="1"/>
                  </a:moveTo>
                  <a:lnTo>
                    <a:pt x="957" y="3520"/>
                  </a:lnTo>
                  <a:lnTo>
                    <a:pt x="1475" y="3520"/>
                  </a:lnTo>
                  <a:lnTo>
                    <a:pt x="51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45"/>
            <p:cNvSpPr/>
            <p:nvPr/>
          </p:nvSpPr>
          <p:spPr>
            <a:xfrm>
              <a:off x="1969548" y="1401975"/>
              <a:ext cx="117005" cy="280254"/>
            </a:xfrm>
            <a:custGeom>
              <a:avLst/>
              <a:gdLst/>
              <a:ahLst/>
              <a:cxnLst/>
              <a:rect l="l" t="t" r="r" b="b"/>
              <a:pathLst>
                <a:path w="1470" h="3521" extrusionOk="0">
                  <a:moveTo>
                    <a:pt x="0" y="1"/>
                  </a:moveTo>
                  <a:lnTo>
                    <a:pt x="957" y="3520"/>
                  </a:lnTo>
                  <a:lnTo>
                    <a:pt x="1469" y="3520"/>
                  </a:lnTo>
                  <a:lnTo>
                    <a:pt x="51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45"/>
            <p:cNvSpPr/>
            <p:nvPr/>
          </p:nvSpPr>
          <p:spPr>
            <a:xfrm>
              <a:off x="2165827" y="1401975"/>
              <a:ext cx="117482" cy="280254"/>
            </a:xfrm>
            <a:custGeom>
              <a:avLst/>
              <a:gdLst/>
              <a:ahLst/>
              <a:cxnLst/>
              <a:rect l="l" t="t" r="r" b="b"/>
              <a:pathLst>
                <a:path w="1476" h="3521" extrusionOk="0">
                  <a:moveTo>
                    <a:pt x="0" y="1"/>
                  </a:moveTo>
                  <a:lnTo>
                    <a:pt x="957" y="3520"/>
                  </a:lnTo>
                  <a:lnTo>
                    <a:pt x="1475" y="3520"/>
                  </a:lnTo>
                  <a:lnTo>
                    <a:pt x="51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45"/>
            <p:cNvSpPr/>
            <p:nvPr/>
          </p:nvSpPr>
          <p:spPr>
            <a:xfrm>
              <a:off x="2067846" y="1401975"/>
              <a:ext cx="117084" cy="280254"/>
            </a:xfrm>
            <a:custGeom>
              <a:avLst/>
              <a:gdLst/>
              <a:ahLst/>
              <a:cxnLst/>
              <a:rect l="l" t="t" r="r" b="b"/>
              <a:pathLst>
                <a:path w="1471" h="3521" extrusionOk="0">
                  <a:moveTo>
                    <a:pt x="1" y="1"/>
                  </a:moveTo>
                  <a:lnTo>
                    <a:pt x="952" y="3520"/>
                  </a:lnTo>
                  <a:lnTo>
                    <a:pt x="1470" y="3520"/>
                  </a:lnTo>
                  <a:lnTo>
                    <a:pt x="51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45"/>
            <p:cNvSpPr/>
            <p:nvPr/>
          </p:nvSpPr>
          <p:spPr>
            <a:xfrm>
              <a:off x="1772790" y="1401975"/>
              <a:ext cx="117482" cy="280254"/>
            </a:xfrm>
            <a:custGeom>
              <a:avLst/>
              <a:gdLst/>
              <a:ahLst/>
              <a:cxnLst/>
              <a:rect l="l" t="t" r="r" b="b"/>
              <a:pathLst>
                <a:path w="1476" h="3521" extrusionOk="0">
                  <a:moveTo>
                    <a:pt x="0" y="1"/>
                  </a:moveTo>
                  <a:lnTo>
                    <a:pt x="957" y="3520"/>
                  </a:lnTo>
                  <a:lnTo>
                    <a:pt x="1475" y="3520"/>
                  </a:lnTo>
                  <a:lnTo>
                    <a:pt x="51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45"/>
            <p:cNvSpPr/>
            <p:nvPr/>
          </p:nvSpPr>
          <p:spPr>
            <a:xfrm>
              <a:off x="2951821" y="1401975"/>
              <a:ext cx="77605" cy="280254"/>
            </a:xfrm>
            <a:custGeom>
              <a:avLst/>
              <a:gdLst/>
              <a:ahLst/>
              <a:cxnLst/>
              <a:rect l="l" t="t" r="r" b="b"/>
              <a:pathLst>
                <a:path w="975" h="3521" extrusionOk="0">
                  <a:moveTo>
                    <a:pt x="0" y="1"/>
                  </a:moveTo>
                  <a:lnTo>
                    <a:pt x="957" y="3520"/>
                  </a:lnTo>
                  <a:lnTo>
                    <a:pt x="974" y="3520"/>
                  </a:lnTo>
                  <a:lnTo>
                    <a:pt x="974" y="3088"/>
                  </a:lnTo>
                  <a:lnTo>
                    <a:pt x="832" y="2723"/>
                  </a:lnTo>
                  <a:lnTo>
                    <a:pt x="974" y="2057"/>
                  </a:lnTo>
                  <a:lnTo>
                    <a:pt x="769" y="1111"/>
                  </a:lnTo>
                  <a:lnTo>
                    <a:pt x="769" y="918"/>
                  </a:lnTo>
                  <a:lnTo>
                    <a:pt x="51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45"/>
            <p:cNvSpPr/>
            <p:nvPr/>
          </p:nvSpPr>
          <p:spPr>
            <a:xfrm>
              <a:off x="1674412" y="1401975"/>
              <a:ext cx="117482" cy="280254"/>
            </a:xfrm>
            <a:custGeom>
              <a:avLst/>
              <a:gdLst/>
              <a:ahLst/>
              <a:cxnLst/>
              <a:rect l="l" t="t" r="r" b="b"/>
              <a:pathLst>
                <a:path w="1476" h="3521" extrusionOk="0">
                  <a:moveTo>
                    <a:pt x="0" y="1"/>
                  </a:moveTo>
                  <a:lnTo>
                    <a:pt x="957" y="3520"/>
                  </a:lnTo>
                  <a:lnTo>
                    <a:pt x="1475" y="3520"/>
                  </a:lnTo>
                  <a:lnTo>
                    <a:pt x="51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45"/>
            <p:cNvSpPr/>
            <p:nvPr/>
          </p:nvSpPr>
          <p:spPr>
            <a:xfrm>
              <a:off x="2362505" y="1401975"/>
              <a:ext cx="117084" cy="280254"/>
            </a:xfrm>
            <a:custGeom>
              <a:avLst/>
              <a:gdLst/>
              <a:ahLst/>
              <a:cxnLst/>
              <a:rect l="l" t="t" r="r" b="b"/>
              <a:pathLst>
                <a:path w="1471" h="3521" extrusionOk="0">
                  <a:moveTo>
                    <a:pt x="1" y="1"/>
                  </a:moveTo>
                  <a:lnTo>
                    <a:pt x="958" y="3520"/>
                  </a:lnTo>
                  <a:lnTo>
                    <a:pt x="1470" y="3520"/>
                  </a:lnTo>
                  <a:lnTo>
                    <a:pt x="51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45"/>
            <p:cNvSpPr/>
            <p:nvPr/>
          </p:nvSpPr>
          <p:spPr>
            <a:xfrm>
              <a:off x="2558784" y="1401975"/>
              <a:ext cx="117482" cy="280254"/>
            </a:xfrm>
            <a:custGeom>
              <a:avLst/>
              <a:gdLst/>
              <a:ahLst/>
              <a:cxnLst/>
              <a:rect l="l" t="t" r="r" b="b"/>
              <a:pathLst>
                <a:path w="1476" h="3521" extrusionOk="0">
                  <a:moveTo>
                    <a:pt x="1" y="1"/>
                  </a:moveTo>
                  <a:lnTo>
                    <a:pt x="958" y="3520"/>
                  </a:lnTo>
                  <a:lnTo>
                    <a:pt x="1476" y="3520"/>
                  </a:lnTo>
                  <a:lnTo>
                    <a:pt x="51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45"/>
            <p:cNvSpPr/>
            <p:nvPr/>
          </p:nvSpPr>
          <p:spPr>
            <a:xfrm>
              <a:off x="2657163" y="1401975"/>
              <a:ext cx="117482" cy="280254"/>
            </a:xfrm>
            <a:custGeom>
              <a:avLst/>
              <a:gdLst/>
              <a:ahLst/>
              <a:cxnLst/>
              <a:rect l="l" t="t" r="r" b="b"/>
              <a:pathLst>
                <a:path w="1476" h="3521" extrusionOk="0">
                  <a:moveTo>
                    <a:pt x="1" y="1"/>
                  </a:moveTo>
                  <a:lnTo>
                    <a:pt x="957" y="3520"/>
                  </a:lnTo>
                  <a:lnTo>
                    <a:pt x="1476" y="3520"/>
                  </a:lnTo>
                  <a:lnTo>
                    <a:pt x="51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45"/>
            <p:cNvSpPr/>
            <p:nvPr/>
          </p:nvSpPr>
          <p:spPr>
            <a:xfrm>
              <a:off x="2755541" y="1401975"/>
              <a:ext cx="117005" cy="280254"/>
            </a:xfrm>
            <a:custGeom>
              <a:avLst/>
              <a:gdLst/>
              <a:ahLst/>
              <a:cxnLst/>
              <a:rect l="l" t="t" r="r" b="b"/>
              <a:pathLst>
                <a:path w="1470" h="3521" extrusionOk="0">
                  <a:moveTo>
                    <a:pt x="0" y="1"/>
                  </a:moveTo>
                  <a:lnTo>
                    <a:pt x="957" y="3520"/>
                  </a:lnTo>
                  <a:lnTo>
                    <a:pt x="1470" y="3520"/>
                  </a:lnTo>
                  <a:lnTo>
                    <a:pt x="51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45"/>
            <p:cNvSpPr/>
            <p:nvPr/>
          </p:nvSpPr>
          <p:spPr>
            <a:xfrm>
              <a:off x="2460883" y="1401975"/>
              <a:ext cx="117005" cy="280254"/>
            </a:xfrm>
            <a:custGeom>
              <a:avLst/>
              <a:gdLst/>
              <a:ahLst/>
              <a:cxnLst/>
              <a:rect l="l" t="t" r="r" b="b"/>
              <a:pathLst>
                <a:path w="1470" h="3521" extrusionOk="0">
                  <a:moveTo>
                    <a:pt x="1" y="1"/>
                  </a:moveTo>
                  <a:lnTo>
                    <a:pt x="952" y="3520"/>
                  </a:lnTo>
                  <a:lnTo>
                    <a:pt x="1470" y="3520"/>
                  </a:lnTo>
                  <a:lnTo>
                    <a:pt x="51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45"/>
            <p:cNvSpPr/>
            <p:nvPr/>
          </p:nvSpPr>
          <p:spPr>
            <a:xfrm>
              <a:off x="2264126" y="1401975"/>
              <a:ext cx="117482" cy="280254"/>
            </a:xfrm>
            <a:custGeom>
              <a:avLst/>
              <a:gdLst/>
              <a:ahLst/>
              <a:cxnLst/>
              <a:rect l="l" t="t" r="r" b="b"/>
              <a:pathLst>
                <a:path w="1476" h="3521" extrusionOk="0">
                  <a:moveTo>
                    <a:pt x="1" y="1"/>
                  </a:moveTo>
                  <a:lnTo>
                    <a:pt x="958" y="3520"/>
                  </a:lnTo>
                  <a:lnTo>
                    <a:pt x="1476" y="3520"/>
                  </a:lnTo>
                  <a:lnTo>
                    <a:pt x="51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45"/>
            <p:cNvSpPr/>
            <p:nvPr/>
          </p:nvSpPr>
          <p:spPr>
            <a:xfrm>
              <a:off x="2853920" y="1401975"/>
              <a:ext cx="117005" cy="280254"/>
            </a:xfrm>
            <a:custGeom>
              <a:avLst/>
              <a:gdLst/>
              <a:ahLst/>
              <a:cxnLst/>
              <a:rect l="l" t="t" r="r" b="b"/>
              <a:pathLst>
                <a:path w="1470" h="3521" extrusionOk="0">
                  <a:moveTo>
                    <a:pt x="0" y="1"/>
                  </a:moveTo>
                  <a:lnTo>
                    <a:pt x="951" y="3520"/>
                  </a:lnTo>
                  <a:lnTo>
                    <a:pt x="1470" y="3520"/>
                  </a:lnTo>
                  <a:lnTo>
                    <a:pt x="51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58" name="Google Shape;1058;p45"/>
          <p:cNvSpPr/>
          <p:nvPr/>
        </p:nvSpPr>
        <p:spPr>
          <a:xfrm rot="1397610">
            <a:off x="7393981" y="432384"/>
            <a:ext cx="1211355" cy="389256"/>
          </a:xfrm>
          <a:custGeom>
            <a:avLst/>
            <a:gdLst/>
            <a:ahLst/>
            <a:cxnLst/>
            <a:rect l="l" t="t" r="r" b="b"/>
            <a:pathLst>
              <a:path w="17315" h="4654" extrusionOk="0">
                <a:moveTo>
                  <a:pt x="1" y="0"/>
                </a:moveTo>
                <a:lnTo>
                  <a:pt x="143" y="1413"/>
                </a:lnTo>
                <a:lnTo>
                  <a:pt x="1" y="2460"/>
                </a:lnTo>
                <a:lnTo>
                  <a:pt x="143" y="3839"/>
                </a:lnTo>
                <a:lnTo>
                  <a:pt x="143" y="4653"/>
                </a:lnTo>
                <a:lnTo>
                  <a:pt x="17314" y="4579"/>
                </a:lnTo>
                <a:lnTo>
                  <a:pt x="17314" y="3588"/>
                </a:lnTo>
                <a:lnTo>
                  <a:pt x="17098" y="2176"/>
                </a:lnTo>
                <a:lnTo>
                  <a:pt x="17314" y="940"/>
                </a:lnTo>
                <a:lnTo>
                  <a:pt x="17314" y="0"/>
                </a:lnTo>
                <a:close/>
              </a:path>
            </a:pathLst>
          </a:cu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accent1"/>
                </a:solidFill>
                <a:latin typeface="Grand Hotel"/>
                <a:ea typeface="Grand Hotel"/>
                <a:cs typeface="Grand Hotel"/>
                <a:sym typeface="Grand Hotel"/>
              </a:rPr>
              <a:t>My Goals</a:t>
            </a:r>
            <a:endParaRPr sz="2000">
              <a:solidFill>
                <a:schemeClr val="accent1"/>
              </a:solidFill>
              <a:latin typeface="Grand Hotel"/>
              <a:ea typeface="Grand Hotel"/>
              <a:cs typeface="Grand Hotel"/>
              <a:sym typeface="Grand Hotel"/>
            </a:endParaRPr>
          </a:p>
        </p:txBody>
      </p:sp>
      <p:grpSp>
        <p:nvGrpSpPr>
          <p:cNvPr id="1059" name="Google Shape;1059;p45"/>
          <p:cNvGrpSpPr/>
          <p:nvPr/>
        </p:nvGrpSpPr>
        <p:grpSpPr>
          <a:xfrm>
            <a:off x="958887" y="208716"/>
            <a:ext cx="339250" cy="1455843"/>
            <a:chOff x="958887" y="208716"/>
            <a:chExt cx="339250" cy="1455843"/>
          </a:xfrm>
        </p:grpSpPr>
        <p:sp>
          <p:nvSpPr>
            <p:cNvPr id="1060" name="Google Shape;1060;p45"/>
            <p:cNvSpPr/>
            <p:nvPr/>
          </p:nvSpPr>
          <p:spPr>
            <a:xfrm rot="5400000">
              <a:off x="1114153" y="1634463"/>
              <a:ext cx="28720" cy="31472"/>
            </a:xfrm>
            <a:custGeom>
              <a:avLst/>
              <a:gdLst/>
              <a:ahLst/>
              <a:cxnLst/>
              <a:rect l="l" t="t" r="r" b="b"/>
              <a:pathLst>
                <a:path w="240" h="263" extrusionOk="0">
                  <a:moveTo>
                    <a:pt x="69" y="0"/>
                  </a:moveTo>
                  <a:cubicBezTo>
                    <a:pt x="0" y="86"/>
                    <a:pt x="23" y="177"/>
                    <a:pt x="74" y="262"/>
                  </a:cubicBezTo>
                  <a:cubicBezTo>
                    <a:pt x="97" y="251"/>
                    <a:pt x="120" y="234"/>
                    <a:pt x="143" y="217"/>
                  </a:cubicBezTo>
                  <a:cubicBezTo>
                    <a:pt x="239" y="131"/>
                    <a:pt x="239" y="120"/>
                    <a:pt x="143" y="34"/>
                  </a:cubicBezTo>
                  <a:cubicBezTo>
                    <a:pt x="120" y="23"/>
                    <a:pt x="97" y="6"/>
                    <a:pt x="69" y="0"/>
                  </a:cubicBezTo>
                  <a:close/>
                </a:path>
              </a:pathLst>
            </a:custGeom>
            <a:solidFill>
              <a:srgbClr val="F9E4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45"/>
            <p:cNvSpPr/>
            <p:nvPr/>
          </p:nvSpPr>
          <p:spPr>
            <a:xfrm rot="5400000">
              <a:off x="410163" y="757440"/>
              <a:ext cx="1436698" cy="339250"/>
            </a:xfrm>
            <a:custGeom>
              <a:avLst/>
              <a:gdLst/>
              <a:ahLst/>
              <a:cxnLst/>
              <a:rect l="l" t="t" r="r" b="b"/>
              <a:pathLst>
                <a:path w="12006" h="2835" extrusionOk="0">
                  <a:moveTo>
                    <a:pt x="8097" y="288"/>
                  </a:moveTo>
                  <a:cubicBezTo>
                    <a:pt x="8103" y="288"/>
                    <a:pt x="8110" y="288"/>
                    <a:pt x="8116" y="289"/>
                  </a:cubicBezTo>
                  <a:cubicBezTo>
                    <a:pt x="8241" y="289"/>
                    <a:pt x="8327" y="363"/>
                    <a:pt x="8321" y="465"/>
                  </a:cubicBezTo>
                  <a:cubicBezTo>
                    <a:pt x="8310" y="574"/>
                    <a:pt x="8219" y="653"/>
                    <a:pt x="8116" y="653"/>
                  </a:cubicBezTo>
                  <a:cubicBezTo>
                    <a:pt x="8008" y="653"/>
                    <a:pt x="7922" y="562"/>
                    <a:pt x="7922" y="454"/>
                  </a:cubicBezTo>
                  <a:cubicBezTo>
                    <a:pt x="7922" y="363"/>
                    <a:pt x="8002" y="288"/>
                    <a:pt x="8097" y="288"/>
                  </a:cubicBezTo>
                  <a:close/>
                  <a:moveTo>
                    <a:pt x="5519" y="363"/>
                  </a:moveTo>
                  <a:cubicBezTo>
                    <a:pt x="5627" y="363"/>
                    <a:pt x="5718" y="443"/>
                    <a:pt x="5718" y="551"/>
                  </a:cubicBezTo>
                  <a:cubicBezTo>
                    <a:pt x="5724" y="642"/>
                    <a:pt x="5656" y="722"/>
                    <a:pt x="5565" y="733"/>
                  </a:cubicBezTo>
                  <a:cubicBezTo>
                    <a:pt x="5561" y="733"/>
                    <a:pt x="5558" y="733"/>
                    <a:pt x="5555" y="733"/>
                  </a:cubicBezTo>
                  <a:cubicBezTo>
                    <a:pt x="5455" y="733"/>
                    <a:pt x="5342" y="651"/>
                    <a:pt x="5337" y="568"/>
                  </a:cubicBezTo>
                  <a:cubicBezTo>
                    <a:pt x="5331" y="460"/>
                    <a:pt x="5411" y="369"/>
                    <a:pt x="5519" y="363"/>
                  </a:cubicBezTo>
                  <a:close/>
                  <a:moveTo>
                    <a:pt x="2842" y="380"/>
                  </a:moveTo>
                  <a:lnTo>
                    <a:pt x="2837" y="386"/>
                  </a:lnTo>
                  <a:cubicBezTo>
                    <a:pt x="2945" y="386"/>
                    <a:pt x="3030" y="471"/>
                    <a:pt x="3030" y="579"/>
                  </a:cubicBezTo>
                  <a:cubicBezTo>
                    <a:pt x="3025" y="682"/>
                    <a:pt x="2945" y="767"/>
                    <a:pt x="2837" y="773"/>
                  </a:cubicBezTo>
                  <a:cubicBezTo>
                    <a:pt x="2734" y="761"/>
                    <a:pt x="2654" y="682"/>
                    <a:pt x="2643" y="574"/>
                  </a:cubicBezTo>
                  <a:cubicBezTo>
                    <a:pt x="2649" y="471"/>
                    <a:pt x="2734" y="386"/>
                    <a:pt x="2842" y="380"/>
                  </a:cubicBezTo>
                  <a:close/>
                  <a:moveTo>
                    <a:pt x="9454" y="653"/>
                  </a:moveTo>
                  <a:cubicBezTo>
                    <a:pt x="9568" y="670"/>
                    <a:pt x="9659" y="767"/>
                    <a:pt x="9659" y="887"/>
                  </a:cubicBezTo>
                  <a:cubicBezTo>
                    <a:pt x="9659" y="995"/>
                    <a:pt x="9568" y="1080"/>
                    <a:pt x="9466" y="1080"/>
                  </a:cubicBezTo>
                  <a:cubicBezTo>
                    <a:pt x="9352" y="1075"/>
                    <a:pt x="9261" y="978"/>
                    <a:pt x="9261" y="864"/>
                  </a:cubicBezTo>
                  <a:cubicBezTo>
                    <a:pt x="9249" y="750"/>
                    <a:pt x="9341" y="653"/>
                    <a:pt x="9454" y="653"/>
                  </a:cubicBezTo>
                  <a:close/>
                  <a:moveTo>
                    <a:pt x="4183" y="726"/>
                  </a:moveTo>
                  <a:cubicBezTo>
                    <a:pt x="4271" y="726"/>
                    <a:pt x="4340" y="797"/>
                    <a:pt x="4334" y="887"/>
                  </a:cubicBezTo>
                  <a:cubicBezTo>
                    <a:pt x="4340" y="989"/>
                    <a:pt x="4266" y="1080"/>
                    <a:pt x="4164" y="1097"/>
                  </a:cubicBezTo>
                  <a:cubicBezTo>
                    <a:pt x="4160" y="1098"/>
                    <a:pt x="4157" y="1098"/>
                    <a:pt x="4153" y="1098"/>
                  </a:cubicBezTo>
                  <a:cubicBezTo>
                    <a:pt x="4055" y="1098"/>
                    <a:pt x="3976" y="1020"/>
                    <a:pt x="3981" y="921"/>
                  </a:cubicBezTo>
                  <a:cubicBezTo>
                    <a:pt x="3965" y="816"/>
                    <a:pt x="4050" y="727"/>
                    <a:pt x="4154" y="727"/>
                  </a:cubicBezTo>
                  <a:cubicBezTo>
                    <a:pt x="4157" y="727"/>
                    <a:pt x="4160" y="727"/>
                    <a:pt x="4164" y="727"/>
                  </a:cubicBezTo>
                  <a:cubicBezTo>
                    <a:pt x="4170" y="727"/>
                    <a:pt x="4177" y="726"/>
                    <a:pt x="4183" y="726"/>
                  </a:cubicBezTo>
                  <a:close/>
                  <a:moveTo>
                    <a:pt x="6817" y="772"/>
                  </a:moveTo>
                  <a:cubicBezTo>
                    <a:pt x="7055" y="772"/>
                    <a:pt x="7063" y="1137"/>
                    <a:pt x="6817" y="1137"/>
                  </a:cubicBezTo>
                  <a:cubicBezTo>
                    <a:pt x="6816" y="1137"/>
                    <a:pt x="6814" y="1137"/>
                    <a:pt x="6812" y="1137"/>
                  </a:cubicBezTo>
                  <a:cubicBezTo>
                    <a:pt x="6704" y="1126"/>
                    <a:pt x="6630" y="1041"/>
                    <a:pt x="6630" y="932"/>
                  </a:cubicBezTo>
                  <a:cubicBezTo>
                    <a:pt x="6624" y="845"/>
                    <a:pt x="6698" y="773"/>
                    <a:pt x="6790" y="773"/>
                  </a:cubicBezTo>
                  <a:cubicBezTo>
                    <a:pt x="6794" y="773"/>
                    <a:pt x="6797" y="773"/>
                    <a:pt x="6801" y="773"/>
                  </a:cubicBezTo>
                  <a:cubicBezTo>
                    <a:pt x="6806" y="772"/>
                    <a:pt x="6811" y="772"/>
                    <a:pt x="6817" y="772"/>
                  </a:cubicBezTo>
                  <a:close/>
                  <a:moveTo>
                    <a:pt x="1561" y="744"/>
                  </a:moveTo>
                  <a:cubicBezTo>
                    <a:pt x="1669" y="750"/>
                    <a:pt x="1749" y="841"/>
                    <a:pt x="1737" y="949"/>
                  </a:cubicBezTo>
                  <a:cubicBezTo>
                    <a:pt x="1737" y="1063"/>
                    <a:pt x="1652" y="1154"/>
                    <a:pt x="1544" y="1160"/>
                  </a:cubicBezTo>
                  <a:cubicBezTo>
                    <a:pt x="1436" y="1154"/>
                    <a:pt x="1356" y="1063"/>
                    <a:pt x="1367" y="961"/>
                  </a:cubicBezTo>
                  <a:cubicBezTo>
                    <a:pt x="1362" y="847"/>
                    <a:pt x="1447" y="750"/>
                    <a:pt x="1561" y="744"/>
                  </a:cubicBezTo>
                  <a:close/>
                  <a:moveTo>
                    <a:pt x="8172" y="1236"/>
                  </a:moveTo>
                  <a:cubicBezTo>
                    <a:pt x="8183" y="1236"/>
                    <a:pt x="8195" y="1237"/>
                    <a:pt x="8207" y="1240"/>
                  </a:cubicBezTo>
                  <a:cubicBezTo>
                    <a:pt x="8293" y="1240"/>
                    <a:pt x="8361" y="1314"/>
                    <a:pt x="8355" y="1399"/>
                  </a:cubicBezTo>
                  <a:cubicBezTo>
                    <a:pt x="8340" y="1489"/>
                    <a:pt x="8261" y="1549"/>
                    <a:pt x="8173" y="1549"/>
                  </a:cubicBezTo>
                  <a:cubicBezTo>
                    <a:pt x="8165" y="1549"/>
                    <a:pt x="8158" y="1548"/>
                    <a:pt x="8150" y="1547"/>
                  </a:cubicBezTo>
                  <a:cubicBezTo>
                    <a:pt x="8065" y="1547"/>
                    <a:pt x="7996" y="1473"/>
                    <a:pt x="8002" y="1388"/>
                  </a:cubicBezTo>
                  <a:cubicBezTo>
                    <a:pt x="8012" y="1303"/>
                    <a:pt x="8088" y="1236"/>
                    <a:pt x="8172" y="1236"/>
                  </a:cubicBezTo>
                  <a:close/>
                  <a:moveTo>
                    <a:pt x="10848" y="1144"/>
                  </a:moveTo>
                  <a:cubicBezTo>
                    <a:pt x="10958" y="1144"/>
                    <a:pt x="11067" y="1221"/>
                    <a:pt x="11043" y="1371"/>
                  </a:cubicBezTo>
                  <a:cubicBezTo>
                    <a:pt x="11038" y="1485"/>
                    <a:pt x="10947" y="1576"/>
                    <a:pt x="10833" y="1576"/>
                  </a:cubicBezTo>
                  <a:cubicBezTo>
                    <a:pt x="10719" y="1570"/>
                    <a:pt x="10633" y="1468"/>
                    <a:pt x="10650" y="1354"/>
                  </a:cubicBezTo>
                  <a:cubicBezTo>
                    <a:pt x="10642" y="1213"/>
                    <a:pt x="10745" y="1144"/>
                    <a:pt x="10848" y="1144"/>
                  </a:cubicBezTo>
                  <a:close/>
                  <a:moveTo>
                    <a:pt x="2847" y="1353"/>
                  </a:moveTo>
                  <a:cubicBezTo>
                    <a:pt x="2928" y="1353"/>
                    <a:pt x="2996" y="1420"/>
                    <a:pt x="2990" y="1502"/>
                  </a:cubicBezTo>
                  <a:cubicBezTo>
                    <a:pt x="2996" y="1590"/>
                    <a:pt x="2927" y="1667"/>
                    <a:pt x="2840" y="1667"/>
                  </a:cubicBezTo>
                  <a:cubicBezTo>
                    <a:pt x="2837" y="1667"/>
                    <a:pt x="2834" y="1667"/>
                    <a:pt x="2831" y="1667"/>
                  </a:cubicBezTo>
                  <a:cubicBezTo>
                    <a:pt x="2828" y="1667"/>
                    <a:pt x="2824" y="1667"/>
                    <a:pt x="2821" y="1667"/>
                  </a:cubicBezTo>
                  <a:cubicBezTo>
                    <a:pt x="2740" y="1667"/>
                    <a:pt x="2677" y="1601"/>
                    <a:pt x="2677" y="1519"/>
                  </a:cubicBezTo>
                  <a:cubicBezTo>
                    <a:pt x="2672" y="1428"/>
                    <a:pt x="2746" y="1354"/>
                    <a:pt x="2837" y="1354"/>
                  </a:cubicBezTo>
                  <a:cubicBezTo>
                    <a:pt x="2840" y="1354"/>
                    <a:pt x="2843" y="1353"/>
                    <a:pt x="2847" y="1353"/>
                  </a:cubicBezTo>
                  <a:close/>
                  <a:moveTo>
                    <a:pt x="5505" y="1279"/>
                  </a:moveTo>
                  <a:cubicBezTo>
                    <a:pt x="5510" y="1279"/>
                    <a:pt x="5515" y="1279"/>
                    <a:pt x="5519" y="1280"/>
                  </a:cubicBezTo>
                  <a:cubicBezTo>
                    <a:pt x="5741" y="1342"/>
                    <a:pt x="5730" y="1661"/>
                    <a:pt x="5508" y="1707"/>
                  </a:cubicBezTo>
                  <a:cubicBezTo>
                    <a:pt x="5399" y="1701"/>
                    <a:pt x="5314" y="1616"/>
                    <a:pt x="5314" y="1513"/>
                  </a:cubicBezTo>
                  <a:cubicBezTo>
                    <a:pt x="5314" y="1394"/>
                    <a:pt x="5408" y="1279"/>
                    <a:pt x="5505" y="1279"/>
                  </a:cubicBezTo>
                  <a:close/>
                  <a:moveTo>
                    <a:pt x="9481" y="1723"/>
                  </a:moveTo>
                  <a:cubicBezTo>
                    <a:pt x="9486" y="1723"/>
                    <a:pt x="9490" y="1723"/>
                    <a:pt x="9494" y="1724"/>
                  </a:cubicBezTo>
                  <a:cubicBezTo>
                    <a:pt x="9591" y="1741"/>
                    <a:pt x="9659" y="1826"/>
                    <a:pt x="9659" y="1923"/>
                  </a:cubicBezTo>
                  <a:cubicBezTo>
                    <a:pt x="9659" y="2023"/>
                    <a:pt x="9579" y="2111"/>
                    <a:pt x="9475" y="2111"/>
                  </a:cubicBezTo>
                  <a:cubicBezTo>
                    <a:pt x="9472" y="2111"/>
                    <a:pt x="9469" y="2111"/>
                    <a:pt x="9466" y="2111"/>
                  </a:cubicBezTo>
                  <a:cubicBezTo>
                    <a:pt x="9369" y="2106"/>
                    <a:pt x="9295" y="2014"/>
                    <a:pt x="9306" y="1918"/>
                  </a:cubicBezTo>
                  <a:cubicBezTo>
                    <a:pt x="9312" y="1820"/>
                    <a:pt x="9399" y="1723"/>
                    <a:pt x="9481" y="1723"/>
                  </a:cubicBezTo>
                  <a:close/>
                  <a:moveTo>
                    <a:pt x="4226" y="1718"/>
                  </a:moveTo>
                  <a:cubicBezTo>
                    <a:pt x="4329" y="1724"/>
                    <a:pt x="4414" y="1809"/>
                    <a:pt x="4409" y="1918"/>
                  </a:cubicBezTo>
                  <a:lnTo>
                    <a:pt x="4409" y="1923"/>
                  </a:lnTo>
                  <a:cubicBezTo>
                    <a:pt x="4403" y="2043"/>
                    <a:pt x="4306" y="2134"/>
                    <a:pt x="4186" y="2134"/>
                  </a:cubicBezTo>
                  <a:cubicBezTo>
                    <a:pt x="4084" y="2134"/>
                    <a:pt x="4004" y="2049"/>
                    <a:pt x="4010" y="1952"/>
                  </a:cubicBezTo>
                  <a:cubicBezTo>
                    <a:pt x="4021" y="1832"/>
                    <a:pt x="4107" y="1735"/>
                    <a:pt x="4226" y="1718"/>
                  </a:cubicBezTo>
                  <a:close/>
                  <a:moveTo>
                    <a:pt x="1571" y="1764"/>
                  </a:moveTo>
                  <a:cubicBezTo>
                    <a:pt x="1663" y="1764"/>
                    <a:pt x="1743" y="1841"/>
                    <a:pt x="1737" y="1940"/>
                  </a:cubicBezTo>
                  <a:cubicBezTo>
                    <a:pt x="1749" y="2054"/>
                    <a:pt x="1663" y="2151"/>
                    <a:pt x="1550" y="2157"/>
                  </a:cubicBezTo>
                  <a:cubicBezTo>
                    <a:pt x="1546" y="2157"/>
                    <a:pt x="1543" y="2157"/>
                    <a:pt x="1539" y="2157"/>
                  </a:cubicBezTo>
                  <a:cubicBezTo>
                    <a:pt x="1447" y="2157"/>
                    <a:pt x="1379" y="2085"/>
                    <a:pt x="1379" y="1992"/>
                  </a:cubicBezTo>
                  <a:cubicBezTo>
                    <a:pt x="1367" y="1883"/>
                    <a:pt x="1447" y="1781"/>
                    <a:pt x="1561" y="1764"/>
                  </a:cubicBezTo>
                  <a:cubicBezTo>
                    <a:pt x="1564" y="1764"/>
                    <a:pt x="1567" y="1764"/>
                    <a:pt x="1571" y="1764"/>
                  </a:cubicBezTo>
                  <a:close/>
                  <a:moveTo>
                    <a:pt x="6812" y="1872"/>
                  </a:moveTo>
                  <a:cubicBezTo>
                    <a:pt x="6920" y="1872"/>
                    <a:pt x="7006" y="1952"/>
                    <a:pt x="7017" y="2060"/>
                  </a:cubicBezTo>
                  <a:cubicBezTo>
                    <a:pt x="7006" y="2162"/>
                    <a:pt x="6926" y="2248"/>
                    <a:pt x="6823" y="2259"/>
                  </a:cubicBezTo>
                  <a:cubicBezTo>
                    <a:pt x="6715" y="2259"/>
                    <a:pt x="6630" y="2180"/>
                    <a:pt x="6630" y="2071"/>
                  </a:cubicBezTo>
                  <a:cubicBezTo>
                    <a:pt x="6624" y="1963"/>
                    <a:pt x="6704" y="1872"/>
                    <a:pt x="6812" y="1872"/>
                  </a:cubicBezTo>
                  <a:close/>
                  <a:moveTo>
                    <a:pt x="8120" y="2157"/>
                  </a:moveTo>
                  <a:cubicBezTo>
                    <a:pt x="8218" y="2157"/>
                    <a:pt x="8293" y="2240"/>
                    <a:pt x="8293" y="2339"/>
                  </a:cubicBezTo>
                  <a:cubicBezTo>
                    <a:pt x="8293" y="2436"/>
                    <a:pt x="8213" y="2516"/>
                    <a:pt x="8116" y="2521"/>
                  </a:cubicBezTo>
                  <a:cubicBezTo>
                    <a:pt x="8014" y="2510"/>
                    <a:pt x="7940" y="2430"/>
                    <a:pt x="7934" y="2333"/>
                  </a:cubicBezTo>
                  <a:cubicBezTo>
                    <a:pt x="7934" y="2237"/>
                    <a:pt x="8014" y="2157"/>
                    <a:pt x="8110" y="2157"/>
                  </a:cubicBezTo>
                  <a:cubicBezTo>
                    <a:pt x="8114" y="2157"/>
                    <a:pt x="8117" y="2157"/>
                    <a:pt x="8120" y="2157"/>
                  </a:cubicBezTo>
                  <a:close/>
                  <a:moveTo>
                    <a:pt x="2865" y="2174"/>
                  </a:moveTo>
                  <a:cubicBezTo>
                    <a:pt x="2951" y="2185"/>
                    <a:pt x="3019" y="2265"/>
                    <a:pt x="3025" y="2356"/>
                  </a:cubicBezTo>
                  <a:cubicBezTo>
                    <a:pt x="3025" y="2456"/>
                    <a:pt x="2933" y="2556"/>
                    <a:pt x="2849" y="2556"/>
                  </a:cubicBezTo>
                  <a:cubicBezTo>
                    <a:pt x="2847" y="2556"/>
                    <a:pt x="2845" y="2556"/>
                    <a:pt x="2842" y="2555"/>
                  </a:cubicBezTo>
                  <a:lnTo>
                    <a:pt x="2837" y="2561"/>
                  </a:lnTo>
                  <a:cubicBezTo>
                    <a:pt x="2746" y="2544"/>
                    <a:pt x="2677" y="2453"/>
                    <a:pt x="2683" y="2356"/>
                  </a:cubicBezTo>
                  <a:cubicBezTo>
                    <a:pt x="2689" y="2259"/>
                    <a:pt x="2763" y="2180"/>
                    <a:pt x="2865" y="2174"/>
                  </a:cubicBezTo>
                  <a:close/>
                  <a:moveTo>
                    <a:pt x="5519" y="2248"/>
                  </a:moveTo>
                  <a:cubicBezTo>
                    <a:pt x="5616" y="2248"/>
                    <a:pt x="5696" y="2322"/>
                    <a:pt x="5707" y="2419"/>
                  </a:cubicBezTo>
                  <a:cubicBezTo>
                    <a:pt x="5691" y="2525"/>
                    <a:pt x="5605" y="2602"/>
                    <a:pt x="5501" y="2602"/>
                  </a:cubicBezTo>
                  <a:cubicBezTo>
                    <a:pt x="5494" y="2602"/>
                    <a:pt x="5486" y="2602"/>
                    <a:pt x="5479" y="2601"/>
                  </a:cubicBezTo>
                  <a:lnTo>
                    <a:pt x="5479" y="2601"/>
                  </a:lnTo>
                  <a:lnTo>
                    <a:pt x="5485" y="2607"/>
                  </a:lnTo>
                  <a:cubicBezTo>
                    <a:pt x="5388" y="2607"/>
                    <a:pt x="5320" y="2527"/>
                    <a:pt x="5320" y="2436"/>
                  </a:cubicBezTo>
                  <a:cubicBezTo>
                    <a:pt x="5331" y="2333"/>
                    <a:pt x="5417" y="2254"/>
                    <a:pt x="5519" y="2248"/>
                  </a:cubicBezTo>
                  <a:close/>
                  <a:moveTo>
                    <a:pt x="10080" y="0"/>
                  </a:moveTo>
                  <a:cubicBezTo>
                    <a:pt x="9955" y="0"/>
                    <a:pt x="9830" y="6"/>
                    <a:pt x="9705" y="27"/>
                  </a:cubicBezTo>
                  <a:cubicBezTo>
                    <a:pt x="9705" y="50"/>
                    <a:pt x="9705" y="78"/>
                    <a:pt x="9699" y="101"/>
                  </a:cubicBezTo>
                  <a:cubicBezTo>
                    <a:pt x="9652" y="216"/>
                    <a:pt x="9586" y="273"/>
                    <a:pt x="9505" y="273"/>
                  </a:cubicBezTo>
                  <a:cubicBezTo>
                    <a:pt x="9498" y="273"/>
                    <a:pt x="9491" y="273"/>
                    <a:pt x="9483" y="272"/>
                  </a:cubicBezTo>
                  <a:cubicBezTo>
                    <a:pt x="9398" y="260"/>
                    <a:pt x="9363" y="203"/>
                    <a:pt x="9352" y="38"/>
                  </a:cubicBezTo>
                  <a:cubicBezTo>
                    <a:pt x="9007" y="30"/>
                    <a:pt x="8662" y="27"/>
                    <a:pt x="8316" y="27"/>
                  </a:cubicBezTo>
                  <a:cubicBezTo>
                    <a:pt x="7896" y="27"/>
                    <a:pt x="7475" y="32"/>
                    <a:pt x="7057" y="38"/>
                  </a:cubicBezTo>
                  <a:cubicBezTo>
                    <a:pt x="7108" y="141"/>
                    <a:pt x="7074" y="260"/>
                    <a:pt x="6977" y="323"/>
                  </a:cubicBezTo>
                  <a:cubicBezTo>
                    <a:pt x="6940" y="342"/>
                    <a:pt x="6900" y="351"/>
                    <a:pt x="6860" y="351"/>
                  </a:cubicBezTo>
                  <a:cubicBezTo>
                    <a:pt x="6802" y="351"/>
                    <a:pt x="6745" y="332"/>
                    <a:pt x="6698" y="294"/>
                  </a:cubicBezTo>
                  <a:cubicBezTo>
                    <a:pt x="6607" y="220"/>
                    <a:pt x="6618" y="135"/>
                    <a:pt x="6670" y="44"/>
                  </a:cubicBezTo>
                  <a:lnTo>
                    <a:pt x="4813" y="44"/>
                  </a:lnTo>
                  <a:cubicBezTo>
                    <a:pt x="4759" y="42"/>
                    <a:pt x="4704" y="40"/>
                    <a:pt x="4651" y="40"/>
                  </a:cubicBezTo>
                  <a:cubicBezTo>
                    <a:pt x="4557" y="40"/>
                    <a:pt x="4465" y="44"/>
                    <a:pt x="4374" y="55"/>
                  </a:cubicBezTo>
                  <a:cubicBezTo>
                    <a:pt x="4363" y="89"/>
                    <a:pt x="4352" y="118"/>
                    <a:pt x="4334" y="146"/>
                  </a:cubicBezTo>
                  <a:cubicBezTo>
                    <a:pt x="4307" y="206"/>
                    <a:pt x="4246" y="244"/>
                    <a:pt x="4181" y="244"/>
                  </a:cubicBezTo>
                  <a:cubicBezTo>
                    <a:pt x="4166" y="244"/>
                    <a:pt x="4150" y="242"/>
                    <a:pt x="4135" y="238"/>
                  </a:cubicBezTo>
                  <a:cubicBezTo>
                    <a:pt x="4050" y="220"/>
                    <a:pt x="4004" y="135"/>
                    <a:pt x="4027" y="55"/>
                  </a:cubicBezTo>
                  <a:cubicBezTo>
                    <a:pt x="3766" y="45"/>
                    <a:pt x="3503" y="43"/>
                    <a:pt x="3240" y="43"/>
                  </a:cubicBezTo>
                  <a:cubicBezTo>
                    <a:pt x="2993" y="43"/>
                    <a:pt x="2745" y="45"/>
                    <a:pt x="2498" y="45"/>
                  </a:cubicBezTo>
                  <a:cubicBezTo>
                    <a:pt x="2400" y="45"/>
                    <a:pt x="2302" y="45"/>
                    <a:pt x="2204" y="44"/>
                  </a:cubicBezTo>
                  <a:cubicBezTo>
                    <a:pt x="2154" y="40"/>
                    <a:pt x="2104" y="38"/>
                    <a:pt x="2053" y="38"/>
                  </a:cubicBezTo>
                  <a:cubicBezTo>
                    <a:pt x="1961" y="38"/>
                    <a:pt x="1869" y="44"/>
                    <a:pt x="1777" y="55"/>
                  </a:cubicBezTo>
                  <a:cubicBezTo>
                    <a:pt x="1737" y="209"/>
                    <a:pt x="1675" y="272"/>
                    <a:pt x="1567" y="272"/>
                  </a:cubicBezTo>
                  <a:cubicBezTo>
                    <a:pt x="1458" y="272"/>
                    <a:pt x="1413" y="215"/>
                    <a:pt x="1379" y="55"/>
                  </a:cubicBezTo>
                  <a:cubicBezTo>
                    <a:pt x="1292" y="47"/>
                    <a:pt x="1181" y="44"/>
                    <a:pt x="1061" y="44"/>
                  </a:cubicBezTo>
                  <a:cubicBezTo>
                    <a:pt x="667" y="44"/>
                    <a:pt x="170" y="83"/>
                    <a:pt x="92" y="135"/>
                  </a:cubicBezTo>
                  <a:lnTo>
                    <a:pt x="439" y="340"/>
                  </a:lnTo>
                  <a:cubicBezTo>
                    <a:pt x="467" y="374"/>
                    <a:pt x="502" y="408"/>
                    <a:pt x="530" y="443"/>
                  </a:cubicBezTo>
                  <a:cubicBezTo>
                    <a:pt x="598" y="505"/>
                    <a:pt x="627" y="574"/>
                    <a:pt x="581" y="653"/>
                  </a:cubicBezTo>
                  <a:cubicBezTo>
                    <a:pt x="548" y="710"/>
                    <a:pt x="496" y="731"/>
                    <a:pt x="439" y="731"/>
                  </a:cubicBezTo>
                  <a:cubicBezTo>
                    <a:pt x="410" y="731"/>
                    <a:pt x="379" y="726"/>
                    <a:pt x="348" y="716"/>
                  </a:cubicBezTo>
                  <a:cubicBezTo>
                    <a:pt x="319" y="710"/>
                    <a:pt x="297" y="676"/>
                    <a:pt x="274" y="659"/>
                  </a:cubicBezTo>
                  <a:cubicBezTo>
                    <a:pt x="194" y="727"/>
                    <a:pt x="126" y="813"/>
                    <a:pt x="69" y="904"/>
                  </a:cubicBezTo>
                  <a:cubicBezTo>
                    <a:pt x="6" y="989"/>
                    <a:pt x="18" y="1018"/>
                    <a:pt x="126" y="1063"/>
                  </a:cubicBezTo>
                  <a:cubicBezTo>
                    <a:pt x="217" y="1103"/>
                    <a:pt x="314" y="1137"/>
                    <a:pt x="411" y="1172"/>
                  </a:cubicBezTo>
                  <a:cubicBezTo>
                    <a:pt x="473" y="1194"/>
                    <a:pt x="445" y="1228"/>
                    <a:pt x="422" y="1263"/>
                  </a:cubicBezTo>
                  <a:cubicBezTo>
                    <a:pt x="462" y="1291"/>
                    <a:pt x="502" y="1314"/>
                    <a:pt x="536" y="1348"/>
                  </a:cubicBezTo>
                  <a:cubicBezTo>
                    <a:pt x="610" y="1411"/>
                    <a:pt x="627" y="1519"/>
                    <a:pt x="581" y="1604"/>
                  </a:cubicBezTo>
                  <a:cubicBezTo>
                    <a:pt x="549" y="1664"/>
                    <a:pt x="487" y="1702"/>
                    <a:pt x="422" y="1702"/>
                  </a:cubicBezTo>
                  <a:cubicBezTo>
                    <a:pt x="407" y="1702"/>
                    <a:pt x="391" y="1700"/>
                    <a:pt x="376" y="1695"/>
                  </a:cubicBezTo>
                  <a:cubicBezTo>
                    <a:pt x="274" y="1678"/>
                    <a:pt x="240" y="1599"/>
                    <a:pt x="240" y="1502"/>
                  </a:cubicBezTo>
                  <a:lnTo>
                    <a:pt x="240" y="1422"/>
                  </a:lnTo>
                  <a:cubicBezTo>
                    <a:pt x="217" y="1433"/>
                    <a:pt x="194" y="1445"/>
                    <a:pt x="171" y="1462"/>
                  </a:cubicBezTo>
                  <a:cubicBezTo>
                    <a:pt x="46" y="1564"/>
                    <a:pt x="46" y="1582"/>
                    <a:pt x="154" y="1695"/>
                  </a:cubicBezTo>
                  <a:cubicBezTo>
                    <a:pt x="251" y="1792"/>
                    <a:pt x="348" y="1889"/>
                    <a:pt x="439" y="1980"/>
                  </a:cubicBezTo>
                  <a:cubicBezTo>
                    <a:pt x="559" y="2100"/>
                    <a:pt x="559" y="2100"/>
                    <a:pt x="456" y="2242"/>
                  </a:cubicBezTo>
                  <a:cubicBezTo>
                    <a:pt x="485" y="2248"/>
                    <a:pt x="513" y="2254"/>
                    <a:pt x="536" y="2259"/>
                  </a:cubicBezTo>
                  <a:cubicBezTo>
                    <a:pt x="667" y="2305"/>
                    <a:pt x="701" y="2350"/>
                    <a:pt x="690" y="2459"/>
                  </a:cubicBezTo>
                  <a:cubicBezTo>
                    <a:pt x="684" y="2550"/>
                    <a:pt x="616" y="2624"/>
                    <a:pt x="524" y="2641"/>
                  </a:cubicBezTo>
                  <a:cubicBezTo>
                    <a:pt x="514" y="2642"/>
                    <a:pt x="505" y="2643"/>
                    <a:pt x="495" y="2643"/>
                  </a:cubicBezTo>
                  <a:cubicBezTo>
                    <a:pt x="410" y="2643"/>
                    <a:pt x="355" y="2595"/>
                    <a:pt x="319" y="2487"/>
                  </a:cubicBezTo>
                  <a:cubicBezTo>
                    <a:pt x="314" y="2470"/>
                    <a:pt x="308" y="2447"/>
                    <a:pt x="314" y="2430"/>
                  </a:cubicBezTo>
                  <a:lnTo>
                    <a:pt x="314" y="2430"/>
                  </a:lnTo>
                  <a:cubicBezTo>
                    <a:pt x="177" y="2538"/>
                    <a:pt x="75" y="2681"/>
                    <a:pt x="0" y="2835"/>
                  </a:cubicBezTo>
                  <a:cubicBezTo>
                    <a:pt x="185" y="2810"/>
                    <a:pt x="364" y="2805"/>
                    <a:pt x="542" y="2805"/>
                  </a:cubicBezTo>
                  <a:cubicBezTo>
                    <a:pt x="652" y="2805"/>
                    <a:pt x="761" y="2807"/>
                    <a:pt x="871" y="2807"/>
                  </a:cubicBezTo>
                  <a:cubicBezTo>
                    <a:pt x="913" y="2807"/>
                    <a:pt x="955" y="2807"/>
                    <a:pt x="997" y="2806"/>
                  </a:cubicBezTo>
                  <a:cubicBezTo>
                    <a:pt x="1186" y="2802"/>
                    <a:pt x="1378" y="2762"/>
                    <a:pt x="1567" y="2762"/>
                  </a:cubicBezTo>
                  <a:cubicBezTo>
                    <a:pt x="1619" y="2762"/>
                    <a:pt x="1670" y="2765"/>
                    <a:pt x="1720" y="2772"/>
                  </a:cubicBezTo>
                  <a:cubicBezTo>
                    <a:pt x="1914" y="2795"/>
                    <a:pt x="2102" y="2800"/>
                    <a:pt x="2290" y="2800"/>
                  </a:cubicBezTo>
                  <a:lnTo>
                    <a:pt x="3554" y="2800"/>
                  </a:lnTo>
                  <a:cubicBezTo>
                    <a:pt x="3594" y="2801"/>
                    <a:pt x="3633" y="2801"/>
                    <a:pt x="3672" y="2801"/>
                  </a:cubicBezTo>
                  <a:cubicBezTo>
                    <a:pt x="3953" y="2801"/>
                    <a:pt x="4230" y="2789"/>
                    <a:pt x="4510" y="2789"/>
                  </a:cubicBezTo>
                  <a:cubicBezTo>
                    <a:pt x="4609" y="2789"/>
                    <a:pt x="4708" y="2791"/>
                    <a:pt x="4807" y="2795"/>
                  </a:cubicBezTo>
                  <a:cubicBezTo>
                    <a:pt x="4985" y="2801"/>
                    <a:pt x="5163" y="2802"/>
                    <a:pt x="5341" y="2802"/>
                  </a:cubicBezTo>
                  <a:cubicBezTo>
                    <a:pt x="5587" y="2802"/>
                    <a:pt x="5832" y="2799"/>
                    <a:pt x="6078" y="2799"/>
                  </a:cubicBezTo>
                  <a:cubicBezTo>
                    <a:pt x="6155" y="2799"/>
                    <a:pt x="6233" y="2799"/>
                    <a:pt x="6311" y="2800"/>
                  </a:cubicBezTo>
                  <a:cubicBezTo>
                    <a:pt x="6504" y="2800"/>
                    <a:pt x="6692" y="2760"/>
                    <a:pt x="6884" y="2760"/>
                  </a:cubicBezTo>
                  <a:cubicBezTo>
                    <a:pt x="6896" y="2760"/>
                    <a:pt x="6908" y="2760"/>
                    <a:pt x="6920" y="2760"/>
                  </a:cubicBezTo>
                  <a:cubicBezTo>
                    <a:pt x="7241" y="2768"/>
                    <a:pt x="7563" y="2771"/>
                    <a:pt x="7884" y="2771"/>
                  </a:cubicBezTo>
                  <a:cubicBezTo>
                    <a:pt x="8275" y="2771"/>
                    <a:pt x="8665" y="2767"/>
                    <a:pt x="9056" y="2760"/>
                  </a:cubicBezTo>
                  <a:cubicBezTo>
                    <a:pt x="9202" y="2760"/>
                    <a:pt x="9347" y="2717"/>
                    <a:pt x="9493" y="2717"/>
                  </a:cubicBezTo>
                  <a:cubicBezTo>
                    <a:pt x="9530" y="2717"/>
                    <a:pt x="9566" y="2719"/>
                    <a:pt x="9603" y="2726"/>
                  </a:cubicBezTo>
                  <a:cubicBezTo>
                    <a:pt x="9730" y="2745"/>
                    <a:pt x="9857" y="2756"/>
                    <a:pt x="9985" y="2756"/>
                  </a:cubicBezTo>
                  <a:cubicBezTo>
                    <a:pt x="10011" y="2756"/>
                    <a:pt x="10037" y="2756"/>
                    <a:pt x="10064" y="2755"/>
                  </a:cubicBezTo>
                  <a:cubicBezTo>
                    <a:pt x="10209" y="2755"/>
                    <a:pt x="10349" y="2731"/>
                    <a:pt x="10489" y="2731"/>
                  </a:cubicBezTo>
                  <a:cubicBezTo>
                    <a:pt x="10503" y="2731"/>
                    <a:pt x="10517" y="2731"/>
                    <a:pt x="10531" y="2732"/>
                  </a:cubicBezTo>
                  <a:cubicBezTo>
                    <a:pt x="10543" y="2733"/>
                    <a:pt x="10555" y="2734"/>
                    <a:pt x="10567" y="2734"/>
                  </a:cubicBezTo>
                  <a:cubicBezTo>
                    <a:pt x="10684" y="2734"/>
                    <a:pt x="10794" y="2682"/>
                    <a:pt x="10867" y="2584"/>
                  </a:cubicBezTo>
                  <a:cubicBezTo>
                    <a:pt x="10838" y="2521"/>
                    <a:pt x="10770" y="2516"/>
                    <a:pt x="10724" y="2476"/>
                  </a:cubicBezTo>
                  <a:cubicBezTo>
                    <a:pt x="10662" y="2424"/>
                    <a:pt x="10639" y="2333"/>
                    <a:pt x="10673" y="2259"/>
                  </a:cubicBezTo>
                  <a:cubicBezTo>
                    <a:pt x="10705" y="2189"/>
                    <a:pt x="10778" y="2145"/>
                    <a:pt x="10853" y="2145"/>
                  </a:cubicBezTo>
                  <a:cubicBezTo>
                    <a:pt x="10858" y="2145"/>
                    <a:pt x="10862" y="2145"/>
                    <a:pt x="10867" y="2145"/>
                  </a:cubicBezTo>
                  <a:cubicBezTo>
                    <a:pt x="10952" y="2145"/>
                    <a:pt x="11026" y="2208"/>
                    <a:pt x="11026" y="2293"/>
                  </a:cubicBezTo>
                  <a:cubicBezTo>
                    <a:pt x="11032" y="2333"/>
                    <a:pt x="11043" y="2373"/>
                    <a:pt x="11055" y="2413"/>
                  </a:cubicBezTo>
                  <a:lnTo>
                    <a:pt x="12006" y="1513"/>
                  </a:lnTo>
                  <a:cubicBezTo>
                    <a:pt x="11955" y="1422"/>
                    <a:pt x="11932" y="1337"/>
                    <a:pt x="12006" y="1246"/>
                  </a:cubicBezTo>
                  <a:cubicBezTo>
                    <a:pt x="11977" y="1206"/>
                    <a:pt x="11943" y="1172"/>
                    <a:pt x="11903" y="1149"/>
                  </a:cubicBezTo>
                  <a:lnTo>
                    <a:pt x="11021" y="408"/>
                  </a:lnTo>
                  <a:lnTo>
                    <a:pt x="11021" y="408"/>
                  </a:lnTo>
                  <a:cubicBezTo>
                    <a:pt x="11032" y="465"/>
                    <a:pt x="11038" y="517"/>
                    <a:pt x="11038" y="568"/>
                  </a:cubicBezTo>
                  <a:cubicBezTo>
                    <a:pt x="11032" y="663"/>
                    <a:pt x="10953" y="734"/>
                    <a:pt x="10864" y="734"/>
                  </a:cubicBezTo>
                  <a:cubicBezTo>
                    <a:pt x="10857" y="734"/>
                    <a:pt x="10851" y="734"/>
                    <a:pt x="10844" y="733"/>
                  </a:cubicBezTo>
                  <a:cubicBezTo>
                    <a:pt x="10753" y="727"/>
                    <a:pt x="10679" y="659"/>
                    <a:pt x="10668" y="568"/>
                  </a:cubicBezTo>
                  <a:cubicBezTo>
                    <a:pt x="10673" y="471"/>
                    <a:pt x="10759" y="397"/>
                    <a:pt x="10855" y="397"/>
                  </a:cubicBezTo>
                  <a:cubicBezTo>
                    <a:pt x="10912" y="397"/>
                    <a:pt x="10964" y="403"/>
                    <a:pt x="11015" y="408"/>
                  </a:cubicBezTo>
                  <a:lnTo>
                    <a:pt x="10673" y="101"/>
                  </a:lnTo>
                  <a:cubicBezTo>
                    <a:pt x="10622" y="55"/>
                    <a:pt x="10582" y="4"/>
                    <a:pt x="10508" y="4"/>
                  </a:cubicBezTo>
                  <a:cubicBezTo>
                    <a:pt x="10482" y="5"/>
                    <a:pt x="10455" y="5"/>
                    <a:pt x="10429" y="5"/>
                  </a:cubicBezTo>
                  <a:cubicBezTo>
                    <a:pt x="10313" y="5"/>
                    <a:pt x="10196" y="0"/>
                    <a:pt x="100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45"/>
            <p:cNvSpPr/>
            <p:nvPr/>
          </p:nvSpPr>
          <p:spPr>
            <a:xfrm rot="5400000">
              <a:off x="1097519" y="233546"/>
              <a:ext cx="45832" cy="51935"/>
            </a:xfrm>
            <a:custGeom>
              <a:avLst/>
              <a:gdLst/>
              <a:ahLst/>
              <a:cxnLst/>
              <a:rect l="l" t="t" r="r" b="b"/>
              <a:pathLst>
                <a:path w="383" h="434" extrusionOk="0">
                  <a:moveTo>
                    <a:pt x="183" y="0"/>
                  </a:moveTo>
                  <a:cubicBezTo>
                    <a:pt x="109" y="35"/>
                    <a:pt x="47" y="91"/>
                    <a:pt x="1" y="154"/>
                  </a:cubicBezTo>
                  <a:cubicBezTo>
                    <a:pt x="1" y="183"/>
                    <a:pt x="1" y="211"/>
                    <a:pt x="1" y="234"/>
                  </a:cubicBezTo>
                  <a:cubicBezTo>
                    <a:pt x="1" y="331"/>
                    <a:pt x="29" y="410"/>
                    <a:pt x="138" y="427"/>
                  </a:cubicBezTo>
                  <a:cubicBezTo>
                    <a:pt x="153" y="432"/>
                    <a:pt x="168" y="434"/>
                    <a:pt x="183" y="434"/>
                  </a:cubicBezTo>
                  <a:cubicBezTo>
                    <a:pt x="248" y="434"/>
                    <a:pt x="309" y="396"/>
                    <a:pt x="337" y="336"/>
                  </a:cubicBezTo>
                  <a:cubicBezTo>
                    <a:pt x="383" y="251"/>
                    <a:pt x="365" y="148"/>
                    <a:pt x="297" y="80"/>
                  </a:cubicBezTo>
                  <a:cubicBezTo>
                    <a:pt x="263" y="52"/>
                    <a:pt x="223" y="23"/>
                    <a:pt x="18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45"/>
            <p:cNvSpPr/>
            <p:nvPr/>
          </p:nvSpPr>
          <p:spPr>
            <a:xfrm rot="5400000">
              <a:off x="990299" y="1479737"/>
              <a:ext cx="49182" cy="51935"/>
            </a:xfrm>
            <a:custGeom>
              <a:avLst/>
              <a:gdLst/>
              <a:ahLst/>
              <a:cxnLst/>
              <a:rect l="l" t="t" r="r" b="b"/>
              <a:pathLst>
                <a:path w="411" h="434" extrusionOk="0">
                  <a:moveTo>
                    <a:pt x="213" y="1"/>
                  </a:moveTo>
                  <a:cubicBezTo>
                    <a:pt x="139" y="1"/>
                    <a:pt x="67" y="40"/>
                    <a:pt x="35" y="115"/>
                  </a:cubicBezTo>
                  <a:cubicBezTo>
                    <a:pt x="0" y="189"/>
                    <a:pt x="23" y="280"/>
                    <a:pt x="86" y="326"/>
                  </a:cubicBezTo>
                  <a:cubicBezTo>
                    <a:pt x="131" y="366"/>
                    <a:pt x="200" y="377"/>
                    <a:pt x="228" y="434"/>
                  </a:cubicBezTo>
                  <a:cubicBezTo>
                    <a:pt x="297" y="388"/>
                    <a:pt x="359" y="331"/>
                    <a:pt x="410" y="263"/>
                  </a:cubicBezTo>
                  <a:cubicBezTo>
                    <a:pt x="405" y="223"/>
                    <a:pt x="393" y="189"/>
                    <a:pt x="388" y="149"/>
                  </a:cubicBezTo>
                  <a:cubicBezTo>
                    <a:pt x="388" y="67"/>
                    <a:pt x="319" y="1"/>
                    <a:pt x="238" y="1"/>
                  </a:cubicBezTo>
                  <a:cubicBezTo>
                    <a:pt x="235" y="1"/>
                    <a:pt x="232" y="1"/>
                    <a:pt x="228" y="1"/>
                  </a:cubicBezTo>
                  <a:cubicBezTo>
                    <a:pt x="223" y="1"/>
                    <a:pt x="218" y="1"/>
                    <a:pt x="21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45"/>
            <p:cNvSpPr/>
            <p:nvPr/>
          </p:nvSpPr>
          <p:spPr>
            <a:xfrm rot="5400000">
              <a:off x="1245365" y="1008676"/>
              <a:ext cx="60072" cy="38532"/>
            </a:xfrm>
            <a:custGeom>
              <a:avLst/>
              <a:gdLst/>
              <a:ahLst/>
              <a:cxnLst/>
              <a:rect l="l" t="t" r="r" b="b"/>
              <a:pathLst>
                <a:path w="502" h="322" extrusionOk="0">
                  <a:moveTo>
                    <a:pt x="259" y="1"/>
                  </a:moveTo>
                  <a:cubicBezTo>
                    <a:pt x="194" y="1"/>
                    <a:pt x="129" y="3"/>
                    <a:pt x="63" y="9"/>
                  </a:cubicBezTo>
                  <a:cubicBezTo>
                    <a:pt x="12" y="106"/>
                    <a:pt x="0" y="191"/>
                    <a:pt x="92" y="265"/>
                  </a:cubicBezTo>
                  <a:cubicBezTo>
                    <a:pt x="139" y="303"/>
                    <a:pt x="196" y="322"/>
                    <a:pt x="254" y="322"/>
                  </a:cubicBezTo>
                  <a:cubicBezTo>
                    <a:pt x="293" y="322"/>
                    <a:pt x="333" y="313"/>
                    <a:pt x="371" y="294"/>
                  </a:cubicBezTo>
                  <a:cubicBezTo>
                    <a:pt x="467" y="231"/>
                    <a:pt x="502" y="112"/>
                    <a:pt x="450" y="9"/>
                  </a:cubicBezTo>
                  <a:cubicBezTo>
                    <a:pt x="388" y="3"/>
                    <a:pt x="324" y="1"/>
                    <a:pt x="25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45"/>
            <p:cNvSpPr/>
            <p:nvPr/>
          </p:nvSpPr>
          <p:spPr>
            <a:xfrm rot="5400000">
              <a:off x="981983" y="244735"/>
              <a:ext cx="46430" cy="48105"/>
            </a:xfrm>
            <a:custGeom>
              <a:avLst/>
              <a:gdLst/>
              <a:ahLst/>
              <a:cxnLst/>
              <a:rect l="l" t="t" r="r" b="b"/>
              <a:pathLst>
                <a:path w="388" h="402" extrusionOk="0">
                  <a:moveTo>
                    <a:pt x="142" y="1"/>
                  </a:moveTo>
                  <a:cubicBezTo>
                    <a:pt x="85" y="52"/>
                    <a:pt x="34" y="115"/>
                    <a:pt x="0" y="189"/>
                  </a:cubicBezTo>
                  <a:cubicBezTo>
                    <a:pt x="0" y="206"/>
                    <a:pt x="0" y="229"/>
                    <a:pt x="6" y="246"/>
                  </a:cubicBezTo>
                  <a:cubicBezTo>
                    <a:pt x="41" y="358"/>
                    <a:pt x="95" y="401"/>
                    <a:pt x="179" y="401"/>
                  </a:cubicBezTo>
                  <a:cubicBezTo>
                    <a:pt x="189" y="401"/>
                    <a:pt x="200" y="401"/>
                    <a:pt x="211" y="400"/>
                  </a:cubicBezTo>
                  <a:cubicBezTo>
                    <a:pt x="302" y="382"/>
                    <a:pt x="370" y="308"/>
                    <a:pt x="376" y="217"/>
                  </a:cubicBezTo>
                  <a:cubicBezTo>
                    <a:pt x="387" y="109"/>
                    <a:pt x="353" y="64"/>
                    <a:pt x="222" y="18"/>
                  </a:cubicBezTo>
                  <a:cubicBezTo>
                    <a:pt x="199" y="12"/>
                    <a:pt x="171" y="7"/>
                    <a:pt x="14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45"/>
            <p:cNvSpPr/>
            <p:nvPr/>
          </p:nvSpPr>
          <p:spPr>
            <a:xfrm rot="5400000">
              <a:off x="1207790" y="1486737"/>
              <a:ext cx="44515" cy="39968"/>
            </a:xfrm>
            <a:custGeom>
              <a:avLst/>
              <a:gdLst/>
              <a:ahLst/>
              <a:cxnLst/>
              <a:rect l="l" t="t" r="r" b="b"/>
              <a:pathLst>
                <a:path w="372" h="334" extrusionOk="0">
                  <a:moveTo>
                    <a:pt x="178" y="0"/>
                  </a:moveTo>
                  <a:cubicBezTo>
                    <a:pt x="86" y="0"/>
                    <a:pt x="6" y="73"/>
                    <a:pt x="1" y="172"/>
                  </a:cubicBezTo>
                  <a:cubicBezTo>
                    <a:pt x="12" y="263"/>
                    <a:pt x="86" y="331"/>
                    <a:pt x="177" y="331"/>
                  </a:cubicBezTo>
                  <a:cubicBezTo>
                    <a:pt x="186" y="333"/>
                    <a:pt x="195" y="333"/>
                    <a:pt x="204" y="333"/>
                  </a:cubicBezTo>
                  <a:cubicBezTo>
                    <a:pt x="290" y="333"/>
                    <a:pt x="366" y="259"/>
                    <a:pt x="371" y="172"/>
                  </a:cubicBezTo>
                  <a:cubicBezTo>
                    <a:pt x="371" y="115"/>
                    <a:pt x="360" y="63"/>
                    <a:pt x="348" y="12"/>
                  </a:cubicBezTo>
                  <a:cubicBezTo>
                    <a:pt x="297" y="6"/>
                    <a:pt x="240" y="1"/>
                    <a:pt x="189" y="1"/>
                  </a:cubicBezTo>
                  <a:cubicBezTo>
                    <a:pt x="185" y="0"/>
                    <a:pt x="182" y="0"/>
                    <a:pt x="17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45"/>
            <p:cNvSpPr/>
            <p:nvPr/>
          </p:nvSpPr>
          <p:spPr>
            <a:xfrm rot="5400000">
              <a:off x="1212637" y="238333"/>
              <a:ext cx="42361" cy="47268"/>
            </a:xfrm>
            <a:custGeom>
              <a:avLst/>
              <a:gdLst/>
              <a:ahLst/>
              <a:cxnLst/>
              <a:rect l="l" t="t" r="r" b="b"/>
              <a:pathLst>
                <a:path w="354" h="395" extrusionOk="0">
                  <a:moveTo>
                    <a:pt x="165" y="0"/>
                  </a:moveTo>
                  <a:cubicBezTo>
                    <a:pt x="165" y="137"/>
                    <a:pt x="29" y="199"/>
                    <a:pt x="0" y="319"/>
                  </a:cubicBezTo>
                  <a:cubicBezTo>
                    <a:pt x="23" y="342"/>
                    <a:pt x="46" y="370"/>
                    <a:pt x="74" y="376"/>
                  </a:cubicBezTo>
                  <a:cubicBezTo>
                    <a:pt x="109" y="387"/>
                    <a:pt x="143" y="394"/>
                    <a:pt x="175" y="394"/>
                  </a:cubicBezTo>
                  <a:cubicBezTo>
                    <a:pt x="227" y="394"/>
                    <a:pt x="273" y="375"/>
                    <a:pt x="308" y="319"/>
                  </a:cubicBezTo>
                  <a:cubicBezTo>
                    <a:pt x="353" y="234"/>
                    <a:pt x="325" y="165"/>
                    <a:pt x="256" y="103"/>
                  </a:cubicBezTo>
                  <a:cubicBezTo>
                    <a:pt x="222" y="74"/>
                    <a:pt x="194" y="34"/>
                    <a:pt x="16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45"/>
            <p:cNvSpPr/>
            <p:nvPr/>
          </p:nvSpPr>
          <p:spPr>
            <a:xfrm rot="5400000">
              <a:off x="1255477" y="383128"/>
              <a:ext cx="47746" cy="27523"/>
            </a:xfrm>
            <a:custGeom>
              <a:avLst/>
              <a:gdLst/>
              <a:ahLst/>
              <a:cxnLst/>
              <a:rect l="l" t="t" r="r" b="b"/>
              <a:pathLst>
                <a:path w="399" h="230" extrusionOk="0">
                  <a:moveTo>
                    <a:pt x="199" y="0"/>
                  </a:moveTo>
                  <a:cubicBezTo>
                    <a:pt x="132" y="0"/>
                    <a:pt x="65" y="5"/>
                    <a:pt x="0" y="13"/>
                  </a:cubicBezTo>
                  <a:cubicBezTo>
                    <a:pt x="34" y="173"/>
                    <a:pt x="80" y="224"/>
                    <a:pt x="188" y="230"/>
                  </a:cubicBezTo>
                  <a:cubicBezTo>
                    <a:pt x="296" y="230"/>
                    <a:pt x="359" y="167"/>
                    <a:pt x="399" y="13"/>
                  </a:cubicBezTo>
                  <a:cubicBezTo>
                    <a:pt x="333" y="5"/>
                    <a:pt x="266" y="0"/>
                    <a:pt x="19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45"/>
            <p:cNvSpPr/>
            <p:nvPr/>
          </p:nvSpPr>
          <p:spPr>
            <a:xfrm rot="5400000">
              <a:off x="1259306" y="1331831"/>
              <a:ext cx="42361" cy="31472"/>
            </a:xfrm>
            <a:custGeom>
              <a:avLst/>
              <a:gdLst/>
              <a:ahLst/>
              <a:cxnLst/>
              <a:rect l="l" t="t" r="r" b="b"/>
              <a:pathLst>
                <a:path w="354" h="263" extrusionOk="0">
                  <a:moveTo>
                    <a:pt x="262" y="1"/>
                  </a:moveTo>
                  <a:cubicBezTo>
                    <a:pt x="175" y="1"/>
                    <a:pt x="89" y="24"/>
                    <a:pt x="1" y="28"/>
                  </a:cubicBezTo>
                  <a:cubicBezTo>
                    <a:pt x="12" y="193"/>
                    <a:pt x="46" y="244"/>
                    <a:pt x="132" y="261"/>
                  </a:cubicBezTo>
                  <a:cubicBezTo>
                    <a:pt x="139" y="262"/>
                    <a:pt x="147" y="263"/>
                    <a:pt x="154" y="263"/>
                  </a:cubicBezTo>
                  <a:cubicBezTo>
                    <a:pt x="236" y="263"/>
                    <a:pt x="306" y="205"/>
                    <a:pt x="348" y="91"/>
                  </a:cubicBezTo>
                  <a:cubicBezTo>
                    <a:pt x="354" y="62"/>
                    <a:pt x="354" y="39"/>
                    <a:pt x="354" y="11"/>
                  </a:cubicBezTo>
                  <a:cubicBezTo>
                    <a:pt x="323" y="3"/>
                    <a:pt x="292" y="1"/>
                    <a:pt x="26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45"/>
            <p:cNvSpPr/>
            <p:nvPr/>
          </p:nvSpPr>
          <p:spPr>
            <a:xfrm rot="5400000">
              <a:off x="1258768" y="696470"/>
              <a:ext cx="44396" cy="24292"/>
            </a:xfrm>
            <a:custGeom>
              <a:avLst/>
              <a:gdLst/>
              <a:ahLst/>
              <a:cxnLst/>
              <a:rect l="l" t="t" r="r" b="b"/>
              <a:pathLst>
                <a:path w="371" h="203" extrusionOk="0">
                  <a:moveTo>
                    <a:pt x="200" y="0"/>
                  </a:moveTo>
                  <a:cubicBezTo>
                    <a:pt x="143" y="0"/>
                    <a:pt x="86" y="5"/>
                    <a:pt x="29" y="13"/>
                  </a:cubicBezTo>
                  <a:cubicBezTo>
                    <a:pt x="1" y="93"/>
                    <a:pt x="52" y="178"/>
                    <a:pt x="132" y="196"/>
                  </a:cubicBezTo>
                  <a:cubicBezTo>
                    <a:pt x="148" y="200"/>
                    <a:pt x="165" y="202"/>
                    <a:pt x="181" y="202"/>
                  </a:cubicBezTo>
                  <a:cubicBezTo>
                    <a:pt x="245" y="202"/>
                    <a:pt x="305" y="169"/>
                    <a:pt x="337" y="110"/>
                  </a:cubicBezTo>
                  <a:cubicBezTo>
                    <a:pt x="348" y="76"/>
                    <a:pt x="360" y="47"/>
                    <a:pt x="371" y="13"/>
                  </a:cubicBezTo>
                  <a:cubicBezTo>
                    <a:pt x="314" y="5"/>
                    <a:pt x="257" y="0"/>
                    <a:pt x="20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45"/>
            <p:cNvSpPr/>
            <p:nvPr/>
          </p:nvSpPr>
          <p:spPr>
            <a:xfrm rot="5400000">
              <a:off x="1170156" y="1314838"/>
              <a:ext cx="48464" cy="51217"/>
            </a:xfrm>
            <a:custGeom>
              <a:avLst/>
              <a:gdLst/>
              <a:ahLst/>
              <a:cxnLst/>
              <a:rect l="l" t="t" r="r" b="b"/>
              <a:pathLst>
                <a:path w="405" h="428" extrusionOk="0">
                  <a:moveTo>
                    <a:pt x="199" y="0"/>
                  </a:moveTo>
                  <a:cubicBezTo>
                    <a:pt x="86" y="0"/>
                    <a:pt x="0" y="97"/>
                    <a:pt x="6" y="211"/>
                  </a:cubicBezTo>
                  <a:cubicBezTo>
                    <a:pt x="6" y="325"/>
                    <a:pt x="91" y="422"/>
                    <a:pt x="211" y="427"/>
                  </a:cubicBezTo>
                  <a:cubicBezTo>
                    <a:pt x="313" y="427"/>
                    <a:pt x="404" y="342"/>
                    <a:pt x="404" y="234"/>
                  </a:cubicBezTo>
                  <a:cubicBezTo>
                    <a:pt x="404" y="114"/>
                    <a:pt x="313" y="17"/>
                    <a:pt x="19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45"/>
            <p:cNvSpPr/>
            <p:nvPr/>
          </p:nvSpPr>
          <p:spPr>
            <a:xfrm rot="5400000">
              <a:off x="1107152" y="1484224"/>
              <a:ext cx="56003" cy="51217"/>
            </a:xfrm>
            <a:custGeom>
              <a:avLst/>
              <a:gdLst/>
              <a:ahLst/>
              <a:cxnLst/>
              <a:rect l="l" t="t" r="r" b="b"/>
              <a:pathLst>
                <a:path w="468" h="428" extrusionOk="0">
                  <a:moveTo>
                    <a:pt x="229" y="0"/>
                  </a:moveTo>
                  <a:cubicBezTo>
                    <a:pt x="114" y="0"/>
                    <a:pt x="17" y="90"/>
                    <a:pt x="11" y="211"/>
                  </a:cubicBezTo>
                  <a:cubicBezTo>
                    <a:pt x="0" y="320"/>
                    <a:pt x="80" y="422"/>
                    <a:pt x="194" y="428"/>
                  </a:cubicBezTo>
                  <a:cubicBezTo>
                    <a:pt x="433" y="405"/>
                    <a:pt x="467" y="75"/>
                    <a:pt x="239" y="1"/>
                  </a:cubicBezTo>
                  <a:cubicBezTo>
                    <a:pt x="236" y="1"/>
                    <a:pt x="232" y="0"/>
                    <a:pt x="22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45"/>
            <p:cNvSpPr/>
            <p:nvPr/>
          </p:nvSpPr>
          <p:spPr>
            <a:xfrm rot="5400000">
              <a:off x="1043371" y="687854"/>
              <a:ext cx="48584" cy="49781"/>
            </a:xfrm>
            <a:custGeom>
              <a:avLst/>
              <a:gdLst/>
              <a:ahLst/>
              <a:cxnLst/>
              <a:rect l="l" t="t" r="r" b="b"/>
              <a:pathLst>
                <a:path w="406" h="416" extrusionOk="0">
                  <a:moveTo>
                    <a:pt x="217" y="0"/>
                  </a:moveTo>
                  <a:cubicBezTo>
                    <a:pt x="98" y="17"/>
                    <a:pt x="12" y="114"/>
                    <a:pt x="1" y="234"/>
                  </a:cubicBezTo>
                  <a:cubicBezTo>
                    <a:pt x="1" y="331"/>
                    <a:pt x="75" y="416"/>
                    <a:pt x="177" y="416"/>
                  </a:cubicBezTo>
                  <a:cubicBezTo>
                    <a:pt x="297" y="416"/>
                    <a:pt x="394" y="319"/>
                    <a:pt x="400" y="200"/>
                  </a:cubicBezTo>
                  <a:cubicBezTo>
                    <a:pt x="405" y="97"/>
                    <a:pt x="325" y="6"/>
                    <a:pt x="21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45"/>
            <p:cNvSpPr/>
            <p:nvPr/>
          </p:nvSpPr>
          <p:spPr>
            <a:xfrm rot="5400000">
              <a:off x="1093869" y="844615"/>
              <a:ext cx="51217" cy="51217"/>
            </a:xfrm>
            <a:custGeom>
              <a:avLst/>
              <a:gdLst/>
              <a:ahLst/>
              <a:cxnLst/>
              <a:rect l="l" t="t" r="r" b="b"/>
              <a:pathLst>
                <a:path w="428" h="428" extrusionOk="0">
                  <a:moveTo>
                    <a:pt x="198" y="1"/>
                  </a:moveTo>
                  <a:cubicBezTo>
                    <a:pt x="98" y="1"/>
                    <a:pt x="0" y="112"/>
                    <a:pt x="0" y="234"/>
                  </a:cubicBezTo>
                  <a:cubicBezTo>
                    <a:pt x="6" y="337"/>
                    <a:pt x="85" y="422"/>
                    <a:pt x="194" y="428"/>
                  </a:cubicBezTo>
                  <a:cubicBezTo>
                    <a:pt x="416" y="382"/>
                    <a:pt x="427" y="63"/>
                    <a:pt x="205" y="1"/>
                  </a:cubicBezTo>
                  <a:cubicBezTo>
                    <a:pt x="203" y="1"/>
                    <a:pt x="200" y="1"/>
                    <a:pt x="19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45"/>
            <p:cNvSpPr/>
            <p:nvPr/>
          </p:nvSpPr>
          <p:spPr>
            <a:xfrm rot="5400000">
              <a:off x="1160583" y="369486"/>
              <a:ext cx="47148" cy="49900"/>
            </a:xfrm>
            <a:custGeom>
              <a:avLst/>
              <a:gdLst/>
              <a:ahLst/>
              <a:cxnLst/>
              <a:rect l="l" t="t" r="r" b="b"/>
              <a:pathLst>
                <a:path w="394" h="417" extrusionOk="0">
                  <a:moveTo>
                    <a:pt x="206" y="0"/>
                  </a:moveTo>
                  <a:cubicBezTo>
                    <a:pt x="98" y="12"/>
                    <a:pt x="12" y="103"/>
                    <a:pt x="12" y="217"/>
                  </a:cubicBezTo>
                  <a:cubicBezTo>
                    <a:pt x="1" y="319"/>
                    <a:pt x="81" y="410"/>
                    <a:pt x="189" y="416"/>
                  </a:cubicBezTo>
                  <a:cubicBezTo>
                    <a:pt x="297" y="410"/>
                    <a:pt x="382" y="314"/>
                    <a:pt x="382" y="205"/>
                  </a:cubicBezTo>
                  <a:cubicBezTo>
                    <a:pt x="394" y="97"/>
                    <a:pt x="314" y="6"/>
                    <a:pt x="20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45"/>
            <p:cNvSpPr/>
            <p:nvPr/>
          </p:nvSpPr>
          <p:spPr>
            <a:xfrm rot="5400000">
              <a:off x="1027396" y="1001556"/>
              <a:ext cx="47148" cy="46550"/>
            </a:xfrm>
            <a:custGeom>
              <a:avLst/>
              <a:gdLst/>
              <a:ahLst/>
              <a:cxnLst/>
              <a:rect l="l" t="t" r="r" b="b"/>
              <a:pathLst>
                <a:path w="394" h="389" extrusionOk="0">
                  <a:moveTo>
                    <a:pt x="199" y="1"/>
                  </a:moveTo>
                  <a:cubicBezTo>
                    <a:pt x="196" y="1"/>
                    <a:pt x="192" y="1"/>
                    <a:pt x="189" y="1"/>
                  </a:cubicBezTo>
                  <a:cubicBezTo>
                    <a:pt x="81" y="1"/>
                    <a:pt x="1" y="92"/>
                    <a:pt x="1" y="200"/>
                  </a:cubicBezTo>
                  <a:cubicBezTo>
                    <a:pt x="7" y="303"/>
                    <a:pt x="92" y="388"/>
                    <a:pt x="200" y="388"/>
                  </a:cubicBezTo>
                  <a:cubicBezTo>
                    <a:pt x="303" y="371"/>
                    <a:pt x="383" y="291"/>
                    <a:pt x="394" y="183"/>
                  </a:cubicBezTo>
                  <a:cubicBezTo>
                    <a:pt x="383" y="84"/>
                    <a:pt x="302" y="1"/>
                    <a:pt x="19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45"/>
            <p:cNvSpPr/>
            <p:nvPr/>
          </p:nvSpPr>
          <p:spPr>
            <a:xfrm rot="5400000">
              <a:off x="1206295" y="524930"/>
              <a:ext cx="46430" cy="46550"/>
            </a:xfrm>
            <a:custGeom>
              <a:avLst/>
              <a:gdLst/>
              <a:ahLst/>
              <a:cxnLst/>
              <a:rect l="l" t="t" r="r" b="b"/>
              <a:pathLst>
                <a:path w="388" h="389" extrusionOk="0">
                  <a:moveTo>
                    <a:pt x="199" y="1"/>
                  </a:moveTo>
                  <a:cubicBezTo>
                    <a:pt x="91" y="7"/>
                    <a:pt x="11" y="86"/>
                    <a:pt x="0" y="189"/>
                  </a:cubicBezTo>
                  <a:cubicBezTo>
                    <a:pt x="11" y="291"/>
                    <a:pt x="91" y="377"/>
                    <a:pt x="194" y="388"/>
                  </a:cubicBezTo>
                  <a:cubicBezTo>
                    <a:pt x="302" y="382"/>
                    <a:pt x="387" y="297"/>
                    <a:pt x="387" y="195"/>
                  </a:cubicBezTo>
                  <a:cubicBezTo>
                    <a:pt x="387" y="86"/>
                    <a:pt x="302" y="1"/>
                    <a:pt x="19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45"/>
            <p:cNvSpPr/>
            <p:nvPr/>
          </p:nvSpPr>
          <p:spPr>
            <a:xfrm rot="5400000">
              <a:off x="1040798" y="371520"/>
              <a:ext cx="45712" cy="47268"/>
            </a:xfrm>
            <a:custGeom>
              <a:avLst/>
              <a:gdLst/>
              <a:ahLst/>
              <a:cxnLst/>
              <a:rect l="l" t="t" r="r" b="b"/>
              <a:pathLst>
                <a:path w="382" h="395" extrusionOk="0">
                  <a:moveTo>
                    <a:pt x="212" y="1"/>
                  </a:moveTo>
                  <a:cubicBezTo>
                    <a:pt x="206" y="1"/>
                    <a:pt x="200" y="1"/>
                    <a:pt x="194" y="2"/>
                  </a:cubicBezTo>
                  <a:cubicBezTo>
                    <a:pt x="80" y="19"/>
                    <a:pt x="0" y="116"/>
                    <a:pt x="12" y="230"/>
                  </a:cubicBezTo>
                  <a:cubicBezTo>
                    <a:pt x="12" y="321"/>
                    <a:pt x="86" y="395"/>
                    <a:pt x="183" y="395"/>
                  </a:cubicBezTo>
                  <a:cubicBezTo>
                    <a:pt x="296" y="395"/>
                    <a:pt x="382" y="292"/>
                    <a:pt x="370" y="178"/>
                  </a:cubicBezTo>
                  <a:cubicBezTo>
                    <a:pt x="376" y="82"/>
                    <a:pt x="306" y="1"/>
                    <a:pt x="21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45"/>
            <p:cNvSpPr/>
            <p:nvPr/>
          </p:nvSpPr>
          <p:spPr>
            <a:xfrm rot="5400000">
              <a:off x="1217603" y="1158975"/>
              <a:ext cx="49182" cy="43199"/>
            </a:xfrm>
            <a:custGeom>
              <a:avLst/>
              <a:gdLst/>
              <a:ahLst/>
              <a:cxnLst/>
              <a:rect l="l" t="t" r="r" b="b"/>
              <a:pathLst>
                <a:path w="411" h="361" extrusionOk="0">
                  <a:moveTo>
                    <a:pt x="179" y="1"/>
                  </a:moveTo>
                  <a:cubicBezTo>
                    <a:pt x="86" y="1"/>
                    <a:pt x="12" y="71"/>
                    <a:pt x="6" y="167"/>
                  </a:cubicBezTo>
                  <a:cubicBezTo>
                    <a:pt x="1" y="275"/>
                    <a:pt x="92" y="361"/>
                    <a:pt x="200" y="361"/>
                  </a:cubicBezTo>
                  <a:cubicBezTo>
                    <a:pt x="303" y="361"/>
                    <a:pt x="394" y="281"/>
                    <a:pt x="399" y="178"/>
                  </a:cubicBezTo>
                  <a:cubicBezTo>
                    <a:pt x="411" y="76"/>
                    <a:pt x="325" y="2"/>
                    <a:pt x="200" y="2"/>
                  </a:cubicBezTo>
                  <a:cubicBezTo>
                    <a:pt x="193" y="1"/>
                    <a:pt x="186" y="1"/>
                    <a:pt x="17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45"/>
            <p:cNvSpPr/>
            <p:nvPr/>
          </p:nvSpPr>
          <p:spPr>
            <a:xfrm rot="5400000">
              <a:off x="1209047" y="848504"/>
              <a:ext cx="47268" cy="43319"/>
            </a:xfrm>
            <a:custGeom>
              <a:avLst/>
              <a:gdLst/>
              <a:ahLst/>
              <a:cxnLst/>
              <a:rect l="l" t="t" r="r" b="b"/>
              <a:pathLst>
                <a:path w="395" h="362" extrusionOk="0">
                  <a:moveTo>
                    <a:pt x="200" y="0"/>
                  </a:moveTo>
                  <a:cubicBezTo>
                    <a:pt x="101" y="0"/>
                    <a:pt x="1" y="69"/>
                    <a:pt x="7" y="202"/>
                  </a:cubicBezTo>
                  <a:cubicBezTo>
                    <a:pt x="12" y="279"/>
                    <a:pt x="125" y="362"/>
                    <a:pt x="225" y="362"/>
                  </a:cubicBezTo>
                  <a:cubicBezTo>
                    <a:pt x="228" y="362"/>
                    <a:pt x="231" y="361"/>
                    <a:pt x="235" y="361"/>
                  </a:cubicBezTo>
                  <a:cubicBezTo>
                    <a:pt x="326" y="350"/>
                    <a:pt x="394" y="270"/>
                    <a:pt x="388" y="179"/>
                  </a:cubicBezTo>
                  <a:cubicBezTo>
                    <a:pt x="383" y="59"/>
                    <a:pt x="292" y="0"/>
                    <a:pt x="20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45"/>
            <p:cNvSpPr/>
            <p:nvPr/>
          </p:nvSpPr>
          <p:spPr>
            <a:xfrm rot="5400000">
              <a:off x="1046781" y="1319505"/>
              <a:ext cx="43797" cy="46550"/>
            </a:xfrm>
            <a:custGeom>
              <a:avLst/>
              <a:gdLst/>
              <a:ahLst/>
              <a:cxnLst/>
              <a:rect l="l" t="t" r="r" b="b"/>
              <a:pathLst>
                <a:path w="366" h="389" extrusionOk="0">
                  <a:moveTo>
                    <a:pt x="187" y="0"/>
                  </a:moveTo>
                  <a:cubicBezTo>
                    <a:pt x="105" y="0"/>
                    <a:pt x="12" y="97"/>
                    <a:pt x="12" y="195"/>
                  </a:cubicBezTo>
                  <a:cubicBezTo>
                    <a:pt x="1" y="291"/>
                    <a:pt x="75" y="383"/>
                    <a:pt x="172" y="388"/>
                  </a:cubicBezTo>
                  <a:cubicBezTo>
                    <a:pt x="175" y="388"/>
                    <a:pt x="178" y="388"/>
                    <a:pt x="181" y="388"/>
                  </a:cubicBezTo>
                  <a:cubicBezTo>
                    <a:pt x="285" y="388"/>
                    <a:pt x="365" y="300"/>
                    <a:pt x="365" y="200"/>
                  </a:cubicBezTo>
                  <a:cubicBezTo>
                    <a:pt x="365" y="103"/>
                    <a:pt x="297" y="18"/>
                    <a:pt x="200" y="1"/>
                  </a:cubicBezTo>
                  <a:cubicBezTo>
                    <a:pt x="196" y="0"/>
                    <a:pt x="192" y="0"/>
                    <a:pt x="18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45"/>
            <p:cNvSpPr/>
            <p:nvPr/>
          </p:nvSpPr>
          <p:spPr>
            <a:xfrm rot="5400000">
              <a:off x="1166626" y="683905"/>
              <a:ext cx="44994" cy="44755"/>
            </a:xfrm>
            <a:custGeom>
              <a:avLst/>
              <a:gdLst/>
              <a:ahLst/>
              <a:cxnLst/>
              <a:rect l="l" t="t" r="r" b="b"/>
              <a:pathLst>
                <a:path w="376" h="374" extrusionOk="0">
                  <a:moveTo>
                    <a:pt x="224" y="1"/>
                  </a:moveTo>
                  <a:cubicBezTo>
                    <a:pt x="216" y="1"/>
                    <a:pt x="208" y="2"/>
                    <a:pt x="199" y="3"/>
                  </a:cubicBezTo>
                  <a:cubicBezTo>
                    <a:pt x="196" y="3"/>
                    <a:pt x="193" y="3"/>
                    <a:pt x="190" y="3"/>
                  </a:cubicBezTo>
                  <a:cubicBezTo>
                    <a:pt x="86" y="3"/>
                    <a:pt x="0" y="92"/>
                    <a:pt x="11" y="197"/>
                  </a:cubicBezTo>
                  <a:cubicBezTo>
                    <a:pt x="11" y="291"/>
                    <a:pt x="86" y="374"/>
                    <a:pt x="184" y="374"/>
                  </a:cubicBezTo>
                  <a:cubicBezTo>
                    <a:pt x="187" y="374"/>
                    <a:pt x="190" y="374"/>
                    <a:pt x="194" y="373"/>
                  </a:cubicBezTo>
                  <a:cubicBezTo>
                    <a:pt x="296" y="356"/>
                    <a:pt x="370" y="265"/>
                    <a:pt x="370" y="157"/>
                  </a:cubicBezTo>
                  <a:cubicBezTo>
                    <a:pt x="375" y="74"/>
                    <a:pt x="305" y="1"/>
                    <a:pt x="22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45"/>
            <p:cNvSpPr/>
            <p:nvPr/>
          </p:nvSpPr>
          <p:spPr>
            <a:xfrm rot="5400000">
              <a:off x="994667" y="526666"/>
              <a:ext cx="41643" cy="46430"/>
            </a:xfrm>
            <a:custGeom>
              <a:avLst/>
              <a:gdLst/>
              <a:ahLst/>
              <a:cxnLst/>
              <a:rect l="l" t="t" r="r" b="b"/>
              <a:pathLst>
                <a:path w="348" h="388" extrusionOk="0">
                  <a:moveTo>
                    <a:pt x="188" y="0"/>
                  </a:moveTo>
                  <a:cubicBezTo>
                    <a:pt x="86" y="6"/>
                    <a:pt x="12" y="86"/>
                    <a:pt x="6" y="182"/>
                  </a:cubicBezTo>
                  <a:cubicBezTo>
                    <a:pt x="0" y="285"/>
                    <a:pt x="69" y="370"/>
                    <a:pt x="160" y="387"/>
                  </a:cubicBezTo>
                  <a:cubicBezTo>
                    <a:pt x="162" y="388"/>
                    <a:pt x="165" y="388"/>
                    <a:pt x="167" y="388"/>
                  </a:cubicBezTo>
                  <a:cubicBezTo>
                    <a:pt x="256" y="388"/>
                    <a:pt x="342" y="288"/>
                    <a:pt x="348" y="182"/>
                  </a:cubicBezTo>
                  <a:cubicBezTo>
                    <a:pt x="342" y="91"/>
                    <a:pt x="274" y="12"/>
                    <a:pt x="18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45"/>
            <p:cNvSpPr/>
            <p:nvPr/>
          </p:nvSpPr>
          <p:spPr>
            <a:xfrm rot="5400000">
              <a:off x="984376" y="846889"/>
              <a:ext cx="47148" cy="42601"/>
            </a:xfrm>
            <a:custGeom>
              <a:avLst/>
              <a:gdLst/>
              <a:ahLst/>
              <a:cxnLst/>
              <a:rect l="l" t="t" r="r" b="b"/>
              <a:pathLst>
                <a:path w="394" h="356" extrusionOk="0">
                  <a:moveTo>
                    <a:pt x="205" y="1"/>
                  </a:moveTo>
                  <a:cubicBezTo>
                    <a:pt x="97" y="7"/>
                    <a:pt x="17" y="86"/>
                    <a:pt x="6" y="189"/>
                  </a:cubicBezTo>
                  <a:cubicBezTo>
                    <a:pt x="0" y="280"/>
                    <a:pt x="74" y="354"/>
                    <a:pt x="165" y="354"/>
                  </a:cubicBezTo>
                  <a:cubicBezTo>
                    <a:pt x="172" y="355"/>
                    <a:pt x="179" y="355"/>
                    <a:pt x="186" y="355"/>
                  </a:cubicBezTo>
                  <a:cubicBezTo>
                    <a:pt x="291" y="355"/>
                    <a:pt x="377" y="273"/>
                    <a:pt x="393" y="172"/>
                  </a:cubicBezTo>
                  <a:cubicBezTo>
                    <a:pt x="382" y="75"/>
                    <a:pt x="302" y="1"/>
                    <a:pt x="20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45"/>
            <p:cNvSpPr/>
            <p:nvPr/>
          </p:nvSpPr>
          <p:spPr>
            <a:xfrm rot="5400000">
              <a:off x="996702" y="1157659"/>
              <a:ext cx="43079" cy="43797"/>
            </a:xfrm>
            <a:custGeom>
              <a:avLst/>
              <a:gdLst/>
              <a:ahLst/>
              <a:cxnLst/>
              <a:rect l="l" t="t" r="r" b="b"/>
              <a:pathLst>
                <a:path w="360" h="366" extrusionOk="0">
                  <a:moveTo>
                    <a:pt x="187" y="1"/>
                  </a:moveTo>
                  <a:cubicBezTo>
                    <a:pt x="184" y="1"/>
                    <a:pt x="181" y="1"/>
                    <a:pt x="177" y="1"/>
                  </a:cubicBezTo>
                  <a:cubicBezTo>
                    <a:pt x="81" y="1"/>
                    <a:pt x="1" y="81"/>
                    <a:pt x="1" y="177"/>
                  </a:cubicBezTo>
                  <a:cubicBezTo>
                    <a:pt x="7" y="274"/>
                    <a:pt x="81" y="354"/>
                    <a:pt x="183" y="365"/>
                  </a:cubicBezTo>
                  <a:cubicBezTo>
                    <a:pt x="280" y="360"/>
                    <a:pt x="360" y="280"/>
                    <a:pt x="354" y="183"/>
                  </a:cubicBezTo>
                  <a:cubicBezTo>
                    <a:pt x="359" y="84"/>
                    <a:pt x="285" y="1"/>
                    <a:pt x="18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45"/>
            <p:cNvSpPr/>
            <p:nvPr/>
          </p:nvSpPr>
          <p:spPr>
            <a:xfrm rot="5400000">
              <a:off x="1158010" y="1005205"/>
              <a:ext cx="51815" cy="43917"/>
            </a:xfrm>
            <a:custGeom>
              <a:avLst/>
              <a:gdLst/>
              <a:ahLst/>
              <a:cxnLst/>
              <a:rect l="l" t="t" r="r" b="b"/>
              <a:pathLst>
                <a:path w="433" h="367" extrusionOk="0">
                  <a:moveTo>
                    <a:pt x="193" y="1"/>
                  </a:moveTo>
                  <a:cubicBezTo>
                    <a:pt x="186" y="1"/>
                    <a:pt x="179" y="1"/>
                    <a:pt x="172" y="2"/>
                  </a:cubicBezTo>
                  <a:cubicBezTo>
                    <a:pt x="169" y="2"/>
                    <a:pt x="165" y="2"/>
                    <a:pt x="162" y="2"/>
                  </a:cubicBezTo>
                  <a:cubicBezTo>
                    <a:pt x="75" y="2"/>
                    <a:pt x="1" y="74"/>
                    <a:pt x="7" y="161"/>
                  </a:cubicBezTo>
                  <a:cubicBezTo>
                    <a:pt x="1" y="264"/>
                    <a:pt x="81" y="355"/>
                    <a:pt x="183" y="366"/>
                  </a:cubicBezTo>
                  <a:cubicBezTo>
                    <a:pt x="185" y="366"/>
                    <a:pt x="187" y="366"/>
                    <a:pt x="189" y="366"/>
                  </a:cubicBezTo>
                  <a:cubicBezTo>
                    <a:pt x="432" y="366"/>
                    <a:pt x="427" y="1"/>
                    <a:pt x="19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45"/>
            <p:cNvSpPr/>
            <p:nvPr/>
          </p:nvSpPr>
          <p:spPr>
            <a:xfrm rot="5400000">
              <a:off x="1109426" y="1168309"/>
              <a:ext cx="44276" cy="37575"/>
            </a:xfrm>
            <a:custGeom>
              <a:avLst/>
              <a:gdLst/>
              <a:ahLst/>
              <a:cxnLst/>
              <a:rect l="l" t="t" r="r" b="b"/>
              <a:pathLst>
                <a:path w="370" h="314" extrusionOk="0">
                  <a:moveTo>
                    <a:pt x="177" y="0"/>
                  </a:moveTo>
                  <a:cubicBezTo>
                    <a:pt x="91" y="0"/>
                    <a:pt x="21" y="64"/>
                    <a:pt x="11" y="153"/>
                  </a:cubicBezTo>
                  <a:cubicBezTo>
                    <a:pt x="0" y="235"/>
                    <a:pt x="64" y="313"/>
                    <a:pt x="150" y="313"/>
                  </a:cubicBezTo>
                  <a:cubicBezTo>
                    <a:pt x="153" y="313"/>
                    <a:pt x="156" y="313"/>
                    <a:pt x="159" y="312"/>
                  </a:cubicBezTo>
                  <a:cubicBezTo>
                    <a:pt x="167" y="313"/>
                    <a:pt x="174" y="314"/>
                    <a:pt x="182" y="314"/>
                  </a:cubicBezTo>
                  <a:cubicBezTo>
                    <a:pt x="270" y="314"/>
                    <a:pt x="349" y="254"/>
                    <a:pt x="364" y="164"/>
                  </a:cubicBezTo>
                  <a:cubicBezTo>
                    <a:pt x="370" y="73"/>
                    <a:pt x="302" y="5"/>
                    <a:pt x="216" y="5"/>
                  </a:cubicBezTo>
                  <a:cubicBezTo>
                    <a:pt x="203" y="2"/>
                    <a:pt x="190" y="0"/>
                    <a:pt x="17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45"/>
            <p:cNvSpPr/>
            <p:nvPr/>
          </p:nvSpPr>
          <p:spPr>
            <a:xfrm rot="5400000">
              <a:off x="1097938" y="529059"/>
              <a:ext cx="39011" cy="37575"/>
            </a:xfrm>
            <a:custGeom>
              <a:avLst/>
              <a:gdLst/>
              <a:ahLst/>
              <a:cxnLst/>
              <a:rect l="l" t="t" r="r" b="b"/>
              <a:pathLst>
                <a:path w="326" h="314" extrusionOk="0">
                  <a:moveTo>
                    <a:pt x="176" y="0"/>
                  </a:moveTo>
                  <a:cubicBezTo>
                    <a:pt x="172" y="0"/>
                    <a:pt x="169" y="1"/>
                    <a:pt x="166" y="1"/>
                  </a:cubicBezTo>
                  <a:cubicBezTo>
                    <a:pt x="162" y="1"/>
                    <a:pt x="159" y="0"/>
                    <a:pt x="156" y="0"/>
                  </a:cubicBezTo>
                  <a:cubicBezTo>
                    <a:pt x="69" y="0"/>
                    <a:pt x="1" y="73"/>
                    <a:pt x="6" y="166"/>
                  </a:cubicBezTo>
                  <a:cubicBezTo>
                    <a:pt x="6" y="246"/>
                    <a:pt x="80" y="314"/>
                    <a:pt x="160" y="314"/>
                  </a:cubicBezTo>
                  <a:cubicBezTo>
                    <a:pt x="251" y="314"/>
                    <a:pt x="325" y="240"/>
                    <a:pt x="325" y="149"/>
                  </a:cubicBezTo>
                  <a:cubicBezTo>
                    <a:pt x="325" y="67"/>
                    <a:pt x="257" y="0"/>
                    <a:pt x="1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21547" y="1664559"/>
            <a:ext cx="5008148" cy="3104949"/>
          </a:xfrm>
          <a:prstGeom prst="rect">
            <a:avLst/>
          </a:prstGeom>
        </p:spPr>
      </p:pic>
    </p:spTree>
    <p:extLst>
      <p:ext uri="{BB962C8B-B14F-4D97-AF65-F5344CB8AC3E}">
        <p14:creationId xmlns:p14="http://schemas.microsoft.com/office/powerpoint/2010/main" val="93892628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99"/>
        <p:cNvGrpSpPr/>
        <p:nvPr/>
      </p:nvGrpSpPr>
      <p:grpSpPr>
        <a:xfrm>
          <a:off x="0" y="0"/>
          <a:ext cx="0" cy="0"/>
          <a:chOff x="0" y="0"/>
          <a:chExt cx="0" cy="0"/>
        </a:xfrm>
      </p:grpSpPr>
      <p:grpSp>
        <p:nvGrpSpPr>
          <p:cNvPr id="700" name="Google Shape;700;p42"/>
          <p:cNvGrpSpPr/>
          <p:nvPr/>
        </p:nvGrpSpPr>
        <p:grpSpPr>
          <a:xfrm>
            <a:off x="2607325" y="351650"/>
            <a:ext cx="3838046" cy="1017677"/>
            <a:chOff x="2607325" y="351650"/>
            <a:chExt cx="3838046" cy="1017677"/>
          </a:xfrm>
        </p:grpSpPr>
        <p:sp>
          <p:nvSpPr>
            <p:cNvPr id="701" name="Google Shape;701;p42"/>
            <p:cNvSpPr/>
            <p:nvPr/>
          </p:nvSpPr>
          <p:spPr>
            <a:xfrm>
              <a:off x="2607325" y="383625"/>
              <a:ext cx="3766121" cy="985702"/>
            </a:xfrm>
            <a:custGeom>
              <a:avLst/>
              <a:gdLst/>
              <a:ahLst/>
              <a:cxnLst/>
              <a:rect l="l" t="t" r="r" b="b"/>
              <a:pathLst>
                <a:path w="17240" h="5035" extrusionOk="0">
                  <a:moveTo>
                    <a:pt x="6915" y="4653"/>
                  </a:moveTo>
                  <a:cubicBezTo>
                    <a:pt x="6909" y="4653"/>
                    <a:pt x="6903" y="4653"/>
                    <a:pt x="6897" y="4653"/>
                  </a:cubicBezTo>
                  <a:lnTo>
                    <a:pt x="6914" y="4653"/>
                  </a:lnTo>
                  <a:cubicBezTo>
                    <a:pt x="6914" y="4653"/>
                    <a:pt x="6915" y="4653"/>
                    <a:pt x="6915" y="4653"/>
                  </a:cubicBezTo>
                  <a:close/>
                  <a:moveTo>
                    <a:pt x="16795" y="0"/>
                  </a:moveTo>
                  <a:lnTo>
                    <a:pt x="16795" y="251"/>
                  </a:lnTo>
                  <a:cubicBezTo>
                    <a:pt x="17040" y="382"/>
                    <a:pt x="16943" y="758"/>
                    <a:pt x="16664" y="758"/>
                  </a:cubicBezTo>
                  <a:cubicBezTo>
                    <a:pt x="16385" y="758"/>
                    <a:pt x="16288" y="382"/>
                    <a:pt x="16533" y="251"/>
                  </a:cubicBezTo>
                  <a:lnTo>
                    <a:pt x="16533" y="6"/>
                  </a:lnTo>
                  <a:lnTo>
                    <a:pt x="15856" y="6"/>
                  </a:lnTo>
                  <a:lnTo>
                    <a:pt x="15856" y="251"/>
                  </a:lnTo>
                  <a:cubicBezTo>
                    <a:pt x="16100" y="382"/>
                    <a:pt x="16004" y="758"/>
                    <a:pt x="15725" y="758"/>
                  </a:cubicBezTo>
                  <a:cubicBezTo>
                    <a:pt x="15440" y="758"/>
                    <a:pt x="15349" y="382"/>
                    <a:pt x="15594" y="251"/>
                  </a:cubicBezTo>
                  <a:lnTo>
                    <a:pt x="15594" y="6"/>
                  </a:lnTo>
                  <a:lnTo>
                    <a:pt x="14910" y="6"/>
                  </a:lnTo>
                  <a:lnTo>
                    <a:pt x="14910" y="251"/>
                  </a:lnTo>
                  <a:cubicBezTo>
                    <a:pt x="15161" y="382"/>
                    <a:pt x="15064" y="758"/>
                    <a:pt x="14785" y="758"/>
                  </a:cubicBezTo>
                  <a:cubicBezTo>
                    <a:pt x="14500" y="758"/>
                    <a:pt x="14403" y="382"/>
                    <a:pt x="14654" y="251"/>
                  </a:cubicBezTo>
                  <a:lnTo>
                    <a:pt x="14654" y="6"/>
                  </a:lnTo>
                  <a:lnTo>
                    <a:pt x="13965" y="6"/>
                  </a:lnTo>
                  <a:lnTo>
                    <a:pt x="13965" y="251"/>
                  </a:lnTo>
                  <a:cubicBezTo>
                    <a:pt x="14210" y="382"/>
                    <a:pt x="14113" y="758"/>
                    <a:pt x="13834" y="758"/>
                  </a:cubicBezTo>
                  <a:cubicBezTo>
                    <a:pt x="13549" y="758"/>
                    <a:pt x="13458" y="382"/>
                    <a:pt x="13703" y="251"/>
                  </a:cubicBezTo>
                  <a:lnTo>
                    <a:pt x="13703" y="6"/>
                  </a:lnTo>
                  <a:lnTo>
                    <a:pt x="13019" y="6"/>
                  </a:lnTo>
                  <a:lnTo>
                    <a:pt x="13019" y="251"/>
                  </a:lnTo>
                  <a:cubicBezTo>
                    <a:pt x="13270" y="382"/>
                    <a:pt x="13173" y="758"/>
                    <a:pt x="12894" y="758"/>
                  </a:cubicBezTo>
                  <a:cubicBezTo>
                    <a:pt x="12609" y="758"/>
                    <a:pt x="12512" y="382"/>
                    <a:pt x="12763" y="251"/>
                  </a:cubicBezTo>
                  <a:lnTo>
                    <a:pt x="12763" y="6"/>
                  </a:lnTo>
                  <a:lnTo>
                    <a:pt x="12080" y="6"/>
                  </a:lnTo>
                  <a:lnTo>
                    <a:pt x="12080" y="251"/>
                  </a:lnTo>
                  <a:cubicBezTo>
                    <a:pt x="12325" y="382"/>
                    <a:pt x="12228" y="758"/>
                    <a:pt x="11949" y="758"/>
                  </a:cubicBezTo>
                  <a:cubicBezTo>
                    <a:pt x="11670" y="758"/>
                    <a:pt x="11573" y="382"/>
                    <a:pt x="11818" y="251"/>
                  </a:cubicBezTo>
                  <a:lnTo>
                    <a:pt x="11818" y="6"/>
                  </a:lnTo>
                  <a:lnTo>
                    <a:pt x="11140" y="6"/>
                  </a:lnTo>
                  <a:lnTo>
                    <a:pt x="11140" y="251"/>
                  </a:lnTo>
                  <a:cubicBezTo>
                    <a:pt x="11385" y="382"/>
                    <a:pt x="11288" y="758"/>
                    <a:pt x="11009" y="758"/>
                  </a:cubicBezTo>
                  <a:cubicBezTo>
                    <a:pt x="10730" y="758"/>
                    <a:pt x="10633" y="382"/>
                    <a:pt x="10878" y="251"/>
                  </a:cubicBezTo>
                  <a:lnTo>
                    <a:pt x="10878" y="6"/>
                  </a:lnTo>
                  <a:lnTo>
                    <a:pt x="10200" y="6"/>
                  </a:lnTo>
                  <a:lnTo>
                    <a:pt x="10200" y="251"/>
                  </a:lnTo>
                  <a:cubicBezTo>
                    <a:pt x="10445" y="382"/>
                    <a:pt x="10348" y="758"/>
                    <a:pt x="10069" y="758"/>
                  </a:cubicBezTo>
                  <a:cubicBezTo>
                    <a:pt x="9790" y="758"/>
                    <a:pt x="9693" y="382"/>
                    <a:pt x="9938" y="251"/>
                  </a:cubicBezTo>
                  <a:lnTo>
                    <a:pt x="9938" y="6"/>
                  </a:lnTo>
                  <a:lnTo>
                    <a:pt x="9266" y="6"/>
                  </a:lnTo>
                  <a:lnTo>
                    <a:pt x="9266" y="251"/>
                  </a:lnTo>
                  <a:cubicBezTo>
                    <a:pt x="9511" y="382"/>
                    <a:pt x="9414" y="758"/>
                    <a:pt x="9135" y="758"/>
                  </a:cubicBezTo>
                  <a:cubicBezTo>
                    <a:pt x="8850" y="758"/>
                    <a:pt x="8754" y="382"/>
                    <a:pt x="9004" y="251"/>
                  </a:cubicBezTo>
                  <a:lnTo>
                    <a:pt x="9004" y="6"/>
                  </a:lnTo>
                  <a:lnTo>
                    <a:pt x="8321" y="6"/>
                  </a:lnTo>
                  <a:lnTo>
                    <a:pt x="8321" y="251"/>
                  </a:lnTo>
                  <a:cubicBezTo>
                    <a:pt x="8571" y="382"/>
                    <a:pt x="8475" y="758"/>
                    <a:pt x="8190" y="758"/>
                  </a:cubicBezTo>
                  <a:cubicBezTo>
                    <a:pt x="7911" y="758"/>
                    <a:pt x="7814" y="382"/>
                    <a:pt x="8059" y="251"/>
                  </a:cubicBezTo>
                  <a:lnTo>
                    <a:pt x="8059" y="6"/>
                  </a:lnTo>
                  <a:lnTo>
                    <a:pt x="7381" y="6"/>
                  </a:lnTo>
                  <a:lnTo>
                    <a:pt x="7381" y="251"/>
                  </a:lnTo>
                  <a:cubicBezTo>
                    <a:pt x="7626" y="382"/>
                    <a:pt x="7535" y="758"/>
                    <a:pt x="7250" y="758"/>
                  </a:cubicBezTo>
                  <a:cubicBezTo>
                    <a:pt x="6971" y="758"/>
                    <a:pt x="6874" y="382"/>
                    <a:pt x="7119" y="251"/>
                  </a:cubicBezTo>
                  <a:lnTo>
                    <a:pt x="7119" y="6"/>
                  </a:lnTo>
                  <a:lnTo>
                    <a:pt x="6441" y="6"/>
                  </a:lnTo>
                  <a:lnTo>
                    <a:pt x="6441" y="251"/>
                  </a:lnTo>
                  <a:cubicBezTo>
                    <a:pt x="6686" y="382"/>
                    <a:pt x="6589" y="758"/>
                    <a:pt x="6310" y="758"/>
                  </a:cubicBezTo>
                  <a:cubicBezTo>
                    <a:pt x="6031" y="758"/>
                    <a:pt x="5935" y="382"/>
                    <a:pt x="6179" y="251"/>
                  </a:cubicBezTo>
                  <a:lnTo>
                    <a:pt x="6179" y="6"/>
                  </a:lnTo>
                  <a:lnTo>
                    <a:pt x="5502" y="6"/>
                  </a:lnTo>
                  <a:lnTo>
                    <a:pt x="5502" y="251"/>
                  </a:lnTo>
                  <a:cubicBezTo>
                    <a:pt x="5747" y="382"/>
                    <a:pt x="5650" y="758"/>
                    <a:pt x="5371" y="758"/>
                  </a:cubicBezTo>
                  <a:cubicBezTo>
                    <a:pt x="5086" y="758"/>
                    <a:pt x="4995" y="382"/>
                    <a:pt x="5240" y="251"/>
                  </a:cubicBezTo>
                  <a:lnTo>
                    <a:pt x="5240" y="6"/>
                  </a:lnTo>
                  <a:lnTo>
                    <a:pt x="4562" y="6"/>
                  </a:lnTo>
                  <a:lnTo>
                    <a:pt x="4562" y="251"/>
                  </a:lnTo>
                  <a:cubicBezTo>
                    <a:pt x="4807" y="382"/>
                    <a:pt x="4710" y="758"/>
                    <a:pt x="4431" y="758"/>
                  </a:cubicBezTo>
                  <a:cubicBezTo>
                    <a:pt x="4146" y="758"/>
                    <a:pt x="4049" y="382"/>
                    <a:pt x="4300" y="251"/>
                  </a:cubicBezTo>
                  <a:lnTo>
                    <a:pt x="4300" y="6"/>
                  </a:lnTo>
                  <a:lnTo>
                    <a:pt x="3617" y="6"/>
                  </a:lnTo>
                  <a:lnTo>
                    <a:pt x="3617" y="251"/>
                  </a:lnTo>
                  <a:cubicBezTo>
                    <a:pt x="3867" y="382"/>
                    <a:pt x="3770" y="758"/>
                    <a:pt x="3486" y="758"/>
                  </a:cubicBezTo>
                  <a:cubicBezTo>
                    <a:pt x="3207" y="758"/>
                    <a:pt x="3110" y="382"/>
                    <a:pt x="3360" y="251"/>
                  </a:cubicBezTo>
                  <a:lnTo>
                    <a:pt x="3360" y="6"/>
                  </a:lnTo>
                  <a:lnTo>
                    <a:pt x="2677" y="6"/>
                  </a:lnTo>
                  <a:lnTo>
                    <a:pt x="2677" y="251"/>
                  </a:lnTo>
                  <a:cubicBezTo>
                    <a:pt x="2922" y="382"/>
                    <a:pt x="2831" y="758"/>
                    <a:pt x="2546" y="758"/>
                  </a:cubicBezTo>
                  <a:cubicBezTo>
                    <a:pt x="2267" y="758"/>
                    <a:pt x="2170" y="382"/>
                    <a:pt x="2415" y="251"/>
                  </a:cubicBezTo>
                  <a:lnTo>
                    <a:pt x="2415" y="6"/>
                  </a:lnTo>
                  <a:lnTo>
                    <a:pt x="1737" y="6"/>
                  </a:lnTo>
                  <a:lnTo>
                    <a:pt x="1737" y="251"/>
                  </a:lnTo>
                  <a:cubicBezTo>
                    <a:pt x="1982" y="382"/>
                    <a:pt x="1885" y="758"/>
                    <a:pt x="1606" y="758"/>
                  </a:cubicBezTo>
                  <a:cubicBezTo>
                    <a:pt x="1327" y="758"/>
                    <a:pt x="1230" y="382"/>
                    <a:pt x="1475" y="251"/>
                  </a:cubicBezTo>
                  <a:lnTo>
                    <a:pt x="1475" y="6"/>
                  </a:lnTo>
                  <a:lnTo>
                    <a:pt x="792" y="6"/>
                  </a:lnTo>
                  <a:lnTo>
                    <a:pt x="792" y="251"/>
                  </a:lnTo>
                  <a:cubicBezTo>
                    <a:pt x="1037" y="382"/>
                    <a:pt x="940" y="758"/>
                    <a:pt x="661" y="758"/>
                  </a:cubicBezTo>
                  <a:cubicBezTo>
                    <a:pt x="382" y="758"/>
                    <a:pt x="285" y="382"/>
                    <a:pt x="530" y="251"/>
                  </a:cubicBezTo>
                  <a:lnTo>
                    <a:pt x="530" y="6"/>
                  </a:lnTo>
                  <a:lnTo>
                    <a:pt x="0" y="6"/>
                  </a:lnTo>
                  <a:lnTo>
                    <a:pt x="0" y="4972"/>
                  </a:lnTo>
                  <a:cubicBezTo>
                    <a:pt x="6" y="4972"/>
                    <a:pt x="12" y="4972"/>
                    <a:pt x="17" y="4967"/>
                  </a:cubicBezTo>
                  <a:cubicBezTo>
                    <a:pt x="56" y="4947"/>
                    <a:pt x="100" y="4938"/>
                    <a:pt x="145" y="4938"/>
                  </a:cubicBezTo>
                  <a:cubicBezTo>
                    <a:pt x="165" y="4938"/>
                    <a:pt x="185" y="4940"/>
                    <a:pt x="205" y="4944"/>
                  </a:cubicBezTo>
                  <a:cubicBezTo>
                    <a:pt x="222" y="4950"/>
                    <a:pt x="239" y="4955"/>
                    <a:pt x="256" y="4955"/>
                  </a:cubicBezTo>
                  <a:cubicBezTo>
                    <a:pt x="264" y="4957"/>
                    <a:pt x="270" y="4958"/>
                    <a:pt x="274" y="4958"/>
                  </a:cubicBezTo>
                  <a:cubicBezTo>
                    <a:pt x="293" y="4958"/>
                    <a:pt x="286" y="4943"/>
                    <a:pt x="291" y="4938"/>
                  </a:cubicBezTo>
                  <a:cubicBezTo>
                    <a:pt x="296" y="4927"/>
                    <a:pt x="302" y="4915"/>
                    <a:pt x="313" y="4910"/>
                  </a:cubicBezTo>
                  <a:cubicBezTo>
                    <a:pt x="336" y="4893"/>
                    <a:pt x="313" y="4864"/>
                    <a:pt x="359" y="4853"/>
                  </a:cubicBezTo>
                  <a:cubicBezTo>
                    <a:pt x="393" y="4841"/>
                    <a:pt x="433" y="4836"/>
                    <a:pt x="467" y="4830"/>
                  </a:cubicBezTo>
                  <a:lnTo>
                    <a:pt x="467" y="4830"/>
                  </a:lnTo>
                  <a:lnTo>
                    <a:pt x="444" y="4841"/>
                  </a:lnTo>
                  <a:cubicBezTo>
                    <a:pt x="433" y="4847"/>
                    <a:pt x="427" y="4858"/>
                    <a:pt x="422" y="4864"/>
                  </a:cubicBezTo>
                  <a:cubicBezTo>
                    <a:pt x="433" y="4875"/>
                    <a:pt x="456" y="4887"/>
                    <a:pt x="467" y="4904"/>
                  </a:cubicBezTo>
                  <a:cubicBezTo>
                    <a:pt x="484" y="4915"/>
                    <a:pt x="501" y="4938"/>
                    <a:pt x="467" y="4950"/>
                  </a:cubicBezTo>
                  <a:cubicBezTo>
                    <a:pt x="399" y="4972"/>
                    <a:pt x="376" y="5001"/>
                    <a:pt x="365" y="5035"/>
                  </a:cubicBezTo>
                  <a:cubicBezTo>
                    <a:pt x="416" y="5024"/>
                    <a:pt x="461" y="5006"/>
                    <a:pt x="507" y="4989"/>
                  </a:cubicBezTo>
                  <a:cubicBezTo>
                    <a:pt x="541" y="4938"/>
                    <a:pt x="592" y="4904"/>
                    <a:pt x="649" y="4893"/>
                  </a:cubicBezTo>
                  <a:lnTo>
                    <a:pt x="723" y="4875"/>
                  </a:lnTo>
                  <a:cubicBezTo>
                    <a:pt x="763" y="4866"/>
                    <a:pt x="804" y="4862"/>
                    <a:pt x="844" y="4862"/>
                  </a:cubicBezTo>
                  <a:cubicBezTo>
                    <a:pt x="931" y="4862"/>
                    <a:pt x="1018" y="4882"/>
                    <a:pt x="1099" y="4921"/>
                  </a:cubicBezTo>
                  <a:cubicBezTo>
                    <a:pt x="1172" y="4908"/>
                    <a:pt x="1245" y="4902"/>
                    <a:pt x="1317" y="4902"/>
                  </a:cubicBezTo>
                  <a:cubicBezTo>
                    <a:pt x="1341" y="4902"/>
                    <a:pt x="1366" y="4903"/>
                    <a:pt x="1390" y="4904"/>
                  </a:cubicBezTo>
                  <a:lnTo>
                    <a:pt x="1373" y="4875"/>
                  </a:lnTo>
                  <a:lnTo>
                    <a:pt x="1470" y="4858"/>
                  </a:lnTo>
                  <a:cubicBezTo>
                    <a:pt x="1493" y="4844"/>
                    <a:pt x="1516" y="4834"/>
                    <a:pt x="1543" y="4834"/>
                  </a:cubicBezTo>
                  <a:cubicBezTo>
                    <a:pt x="1549" y="4834"/>
                    <a:pt x="1555" y="4835"/>
                    <a:pt x="1561" y="4836"/>
                  </a:cubicBezTo>
                  <a:cubicBezTo>
                    <a:pt x="1578" y="4830"/>
                    <a:pt x="1601" y="4819"/>
                    <a:pt x="1618" y="4813"/>
                  </a:cubicBezTo>
                  <a:cubicBezTo>
                    <a:pt x="1630" y="4804"/>
                    <a:pt x="1646" y="4799"/>
                    <a:pt x="1662" y="4799"/>
                  </a:cubicBezTo>
                  <a:cubicBezTo>
                    <a:pt x="1668" y="4799"/>
                    <a:pt x="1674" y="4800"/>
                    <a:pt x="1680" y="4801"/>
                  </a:cubicBezTo>
                  <a:cubicBezTo>
                    <a:pt x="1675" y="4813"/>
                    <a:pt x="1697" y="4824"/>
                    <a:pt x="1737" y="4836"/>
                  </a:cubicBezTo>
                  <a:cubicBezTo>
                    <a:pt x="1766" y="4819"/>
                    <a:pt x="1806" y="4807"/>
                    <a:pt x="1840" y="4801"/>
                  </a:cubicBezTo>
                  <a:cubicBezTo>
                    <a:pt x="1851" y="4779"/>
                    <a:pt x="1891" y="4762"/>
                    <a:pt x="1919" y="4744"/>
                  </a:cubicBezTo>
                  <a:cubicBezTo>
                    <a:pt x="1925" y="4744"/>
                    <a:pt x="1931" y="4750"/>
                    <a:pt x="1937" y="4750"/>
                  </a:cubicBezTo>
                  <a:cubicBezTo>
                    <a:pt x="1948" y="4756"/>
                    <a:pt x="1959" y="4767"/>
                    <a:pt x="1971" y="4773"/>
                  </a:cubicBezTo>
                  <a:cubicBezTo>
                    <a:pt x="2096" y="4756"/>
                    <a:pt x="2227" y="4744"/>
                    <a:pt x="2364" y="4733"/>
                  </a:cubicBezTo>
                  <a:cubicBezTo>
                    <a:pt x="2529" y="4722"/>
                    <a:pt x="2671" y="4710"/>
                    <a:pt x="2814" y="4705"/>
                  </a:cubicBezTo>
                  <a:cubicBezTo>
                    <a:pt x="2848" y="4689"/>
                    <a:pt x="2884" y="4682"/>
                    <a:pt x="2922" y="4682"/>
                  </a:cubicBezTo>
                  <a:cubicBezTo>
                    <a:pt x="2941" y="4682"/>
                    <a:pt x="2960" y="4684"/>
                    <a:pt x="2979" y="4688"/>
                  </a:cubicBezTo>
                  <a:cubicBezTo>
                    <a:pt x="2990" y="4688"/>
                    <a:pt x="2996" y="4693"/>
                    <a:pt x="3007" y="4699"/>
                  </a:cubicBezTo>
                  <a:cubicBezTo>
                    <a:pt x="3121" y="4699"/>
                    <a:pt x="3235" y="4705"/>
                    <a:pt x="3349" y="4716"/>
                  </a:cubicBezTo>
                  <a:cubicBezTo>
                    <a:pt x="3372" y="4716"/>
                    <a:pt x="3394" y="4722"/>
                    <a:pt x="3412" y="4727"/>
                  </a:cubicBezTo>
                  <a:cubicBezTo>
                    <a:pt x="3423" y="4727"/>
                    <a:pt x="3429" y="4722"/>
                    <a:pt x="3440" y="4722"/>
                  </a:cubicBezTo>
                  <a:cubicBezTo>
                    <a:pt x="3525" y="4705"/>
                    <a:pt x="3611" y="4682"/>
                    <a:pt x="3691" y="4665"/>
                  </a:cubicBezTo>
                  <a:lnTo>
                    <a:pt x="3765" y="4682"/>
                  </a:lnTo>
                  <a:cubicBezTo>
                    <a:pt x="3782" y="4680"/>
                    <a:pt x="3799" y="4679"/>
                    <a:pt x="3816" y="4679"/>
                  </a:cubicBezTo>
                  <a:cubicBezTo>
                    <a:pt x="3903" y="4679"/>
                    <a:pt x="3991" y="4703"/>
                    <a:pt x="4067" y="4750"/>
                  </a:cubicBezTo>
                  <a:cubicBezTo>
                    <a:pt x="4249" y="4750"/>
                    <a:pt x="4425" y="4773"/>
                    <a:pt x="4608" y="4813"/>
                  </a:cubicBezTo>
                  <a:cubicBezTo>
                    <a:pt x="4653" y="4819"/>
                    <a:pt x="4699" y="4836"/>
                    <a:pt x="4744" y="4864"/>
                  </a:cubicBezTo>
                  <a:cubicBezTo>
                    <a:pt x="4758" y="4867"/>
                    <a:pt x="4774" y="4868"/>
                    <a:pt x="4791" y="4868"/>
                  </a:cubicBezTo>
                  <a:cubicBezTo>
                    <a:pt x="4807" y="4868"/>
                    <a:pt x="4824" y="4867"/>
                    <a:pt x="4841" y="4864"/>
                  </a:cubicBezTo>
                  <a:lnTo>
                    <a:pt x="4852" y="4841"/>
                  </a:lnTo>
                  <a:cubicBezTo>
                    <a:pt x="4864" y="4853"/>
                    <a:pt x="4881" y="4858"/>
                    <a:pt x="4898" y="4864"/>
                  </a:cubicBezTo>
                  <a:cubicBezTo>
                    <a:pt x="4915" y="4870"/>
                    <a:pt x="4955" y="4875"/>
                    <a:pt x="4983" y="4881"/>
                  </a:cubicBezTo>
                  <a:lnTo>
                    <a:pt x="5063" y="4875"/>
                  </a:lnTo>
                  <a:cubicBezTo>
                    <a:pt x="5077" y="4884"/>
                    <a:pt x="5093" y="4888"/>
                    <a:pt x="5109" y="4888"/>
                  </a:cubicBezTo>
                  <a:cubicBezTo>
                    <a:pt x="5124" y="4888"/>
                    <a:pt x="5140" y="4884"/>
                    <a:pt x="5154" y="4875"/>
                  </a:cubicBezTo>
                  <a:lnTo>
                    <a:pt x="5177" y="4875"/>
                  </a:lnTo>
                  <a:cubicBezTo>
                    <a:pt x="5251" y="4864"/>
                    <a:pt x="5314" y="4853"/>
                    <a:pt x="5382" y="4841"/>
                  </a:cubicBezTo>
                  <a:cubicBezTo>
                    <a:pt x="5372" y="4808"/>
                    <a:pt x="5404" y="4804"/>
                    <a:pt x="5443" y="4804"/>
                  </a:cubicBezTo>
                  <a:cubicBezTo>
                    <a:pt x="5457" y="4804"/>
                    <a:pt x="5471" y="4805"/>
                    <a:pt x="5485" y="4805"/>
                  </a:cubicBezTo>
                  <a:cubicBezTo>
                    <a:pt x="5500" y="4805"/>
                    <a:pt x="5513" y="4804"/>
                    <a:pt x="5524" y="4801"/>
                  </a:cubicBezTo>
                  <a:cubicBezTo>
                    <a:pt x="5543" y="4811"/>
                    <a:pt x="5562" y="4815"/>
                    <a:pt x="5582" y="4815"/>
                  </a:cubicBezTo>
                  <a:cubicBezTo>
                    <a:pt x="5598" y="4815"/>
                    <a:pt x="5615" y="4812"/>
                    <a:pt x="5633" y="4807"/>
                  </a:cubicBezTo>
                  <a:cubicBezTo>
                    <a:pt x="5673" y="4796"/>
                    <a:pt x="5718" y="4784"/>
                    <a:pt x="5730" y="4756"/>
                  </a:cubicBezTo>
                  <a:cubicBezTo>
                    <a:pt x="5749" y="4705"/>
                    <a:pt x="5759" y="4683"/>
                    <a:pt x="5796" y="4683"/>
                  </a:cubicBezTo>
                  <a:cubicBezTo>
                    <a:pt x="5825" y="4683"/>
                    <a:pt x="5871" y="4697"/>
                    <a:pt x="5952" y="4722"/>
                  </a:cubicBezTo>
                  <a:cubicBezTo>
                    <a:pt x="5957" y="4727"/>
                    <a:pt x="5969" y="4727"/>
                    <a:pt x="5974" y="4727"/>
                  </a:cubicBezTo>
                  <a:cubicBezTo>
                    <a:pt x="5997" y="4727"/>
                    <a:pt x="6026" y="4727"/>
                    <a:pt x="6026" y="4722"/>
                  </a:cubicBezTo>
                  <a:cubicBezTo>
                    <a:pt x="6026" y="4699"/>
                    <a:pt x="6060" y="4693"/>
                    <a:pt x="6094" y="4688"/>
                  </a:cubicBezTo>
                  <a:lnTo>
                    <a:pt x="6094" y="4688"/>
                  </a:lnTo>
                  <a:cubicBezTo>
                    <a:pt x="6094" y="4693"/>
                    <a:pt x="6094" y="4699"/>
                    <a:pt x="6088" y="4699"/>
                  </a:cubicBezTo>
                  <a:cubicBezTo>
                    <a:pt x="6071" y="4716"/>
                    <a:pt x="6060" y="4722"/>
                    <a:pt x="6094" y="4739"/>
                  </a:cubicBezTo>
                  <a:cubicBezTo>
                    <a:pt x="6107" y="4745"/>
                    <a:pt x="6123" y="4748"/>
                    <a:pt x="6139" y="4748"/>
                  </a:cubicBezTo>
                  <a:cubicBezTo>
                    <a:pt x="6150" y="4748"/>
                    <a:pt x="6162" y="4747"/>
                    <a:pt x="6174" y="4744"/>
                  </a:cubicBezTo>
                  <a:cubicBezTo>
                    <a:pt x="6231" y="4727"/>
                    <a:pt x="6288" y="4716"/>
                    <a:pt x="6345" y="4710"/>
                  </a:cubicBezTo>
                  <a:cubicBezTo>
                    <a:pt x="6362" y="4670"/>
                    <a:pt x="6436" y="4670"/>
                    <a:pt x="6515" y="4665"/>
                  </a:cubicBezTo>
                  <a:cubicBezTo>
                    <a:pt x="6520" y="4666"/>
                    <a:pt x="6526" y="4666"/>
                    <a:pt x="6531" y="4666"/>
                  </a:cubicBezTo>
                  <a:cubicBezTo>
                    <a:pt x="6556" y="4666"/>
                    <a:pt x="6582" y="4656"/>
                    <a:pt x="6601" y="4642"/>
                  </a:cubicBezTo>
                  <a:cubicBezTo>
                    <a:pt x="6629" y="4619"/>
                    <a:pt x="6658" y="4614"/>
                    <a:pt x="6692" y="4614"/>
                  </a:cubicBezTo>
                  <a:lnTo>
                    <a:pt x="6891" y="4614"/>
                  </a:lnTo>
                  <a:cubicBezTo>
                    <a:pt x="6931" y="4614"/>
                    <a:pt x="6886" y="4614"/>
                    <a:pt x="6914" y="4631"/>
                  </a:cubicBezTo>
                  <a:cubicBezTo>
                    <a:pt x="6920" y="4636"/>
                    <a:pt x="6920" y="4647"/>
                    <a:pt x="6915" y="4653"/>
                  </a:cubicBezTo>
                  <a:lnTo>
                    <a:pt x="6915" y="4653"/>
                  </a:lnTo>
                  <a:cubicBezTo>
                    <a:pt x="6951" y="4651"/>
                    <a:pt x="6987" y="4651"/>
                    <a:pt x="7025" y="4651"/>
                  </a:cubicBezTo>
                  <a:cubicBezTo>
                    <a:pt x="7112" y="4651"/>
                    <a:pt x="7205" y="4653"/>
                    <a:pt x="7307" y="4653"/>
                  </a:cubicBezTo>
                  <a:cubicBezTo>
                    <a:pt x="7358" y="4653"/>
                    <a:pt x="7410" y="4648"/>
                    <a:pt x="7461" y="4642"/>
                  </a:cubicBezTo>
                  <a:lnTo>
                    <a:pt x="7529" y="4636"/>
                  </a:lnTo>
                  <a:cubicBezTo>
                    <a:pt x="7558" y="4619"/>
                    <a:pt x="7586" y="4608"/>
                    <a:pt x="7615" y="4602"/>
                  </a:cubicBezTo>
                  <a:cubicBezTo>
                    <a:pt x="7626" y="4599"/>
                    <a:pt x="7636" y="4598"/>
                    <a:pt x="7645" y="4598"/>
                  </a:cubicBezTo>
                  <a:cubicBezTo>
                    <a:pt x="7654" y="4598"/>
                    <a:pt x="7663" y="4599"/>
                    <a:pt x="7672" y="4602"/>
                  </a:cubicBezTo>
                  <a:cubicBezTo>
                    <a:pt x="7672" y="4602"/>
                    <a:pt x="7683" y="4608"/>
                    <a:pt x="7683" y="4614"/>
                  </a:cubicBezTo>
                  <a:cubicBezTo>
                    <a:pt x="7683" y="4616"/>
                    <a:pt x="7683" y="4616"/>
                    <a:pt x="7683" y="4616"/>
                  </a:cubicBezTo>
                  <a:cubicBezTo>
                    <a:pt x="7683" y="4616"/>
                    <a:pt x="7683" y="4616"/>
                    <a:pt x="7683" y="4619"/>
                  </a:cubicBezTo>
                  <a:cubicBezTo>
                    <a:pt x="7763" y="4608"/>
                    <a:pt x="7848" y="4602"/>
                    <a:pt x="7928" y="4596"/>
                  </a:cubicBezTo>
                  <a:cubicBezTo>
                    <a:pt x="8082" y="4579"/>
                    <a:pt x="8235" y="4562"/>
                    <a:pt x="8389" y="4545"/>
                  </a:cubicBezTo>
                  <a:cubicBezTo>
                    <a:pt x="8403" y="4543"/>
                    <a:pt x="8416" y="4542"/>
                    <a:pt x="8429" y="4542"/>
                  </a:cubicBezTo>
                  <a:cubicBezTo>
                    <a:pt x="8484" y="4542"/>
                    <a:pt x="8536" y="4561"/>
                    <a:pt x="8577" y="4602"/>
                  </a:cubicBezTo>
                  <a:lnTo>
                    <a:pt x="8691" y="4568"/>
                  </a:lnTo>
                  <a:cubicBezTo>
                    <a:pt x="8691" y="4568"/>
                    <a:pt x="8685" y="4557"/>
                    <a:pt x="8691" y="4557"/>
                  </a:cubicBezTo>
                  <a:cubicBezTo>
                    <a:pt x="8714" y="4545"/>
                    <a:pt x="8731" y="4539"/>
                    <a:pt x="8754" y="4539"/>
                  </a:cubicBezTo>
                  <a:cubicBezTo>
                    <a:pt x="8885" y="4522"/>
                    <a:pt x="8987" y="4488"/>
                    <a:pt x="9118" y="4477"/>
                  </a:cubicBezTo>
                  <a:cubicBezTo>
                    <a:pt x="9123" y="4476"/>
                    <a:pt x="9128" y="4476"/>
                    <a:pt x="9133" y="4476"/>
                  </a:cubicBezTo>
                  <a:cubicBezTo>
                    <a:pt x="9168" y="4476"/>
                    <a:pt x="9216" y="4491"/>
                    <a:pt x="9221" y="4505"/>
                  </a:cubicBezTo>
                  <a:cubicBezTo>
                    <a:pt x="9226" y="4522"/>
                    <a:pt x="9232" y="4557"/>
                    <a:pt x="9243" y="4579"/>
                  </a:cubicBezTo>
                  <a:lnTo>
                    <a:pt x="9255" y="4579"/>
                  </a:lnTo>
                  <a:lnTo>
                    <a:pt x="9420" y="4642"/>
                  </a:lnTo>
                  <a:lnTo>
                    <a:pt x="9483" y="4642"/>
                  </a:lnTo>
                  <a:cubicBezTo>
                    <a:pt x="9565" y="4598"/>
                    <a:pt x="9658" y="4574"/>
                    <a:pt x="9751" y="4574"/>
                  </a:cubicBezTo>
                  <a:cubicBezTo>
                    <a:pt x="9825" y="4574"/>
                    <a:pt x="9899" y="4589"/>
                    <a:pt x="9967" y="4619"/>
                  </a:cubicBezTo>
                  <a:lnTo>
                    <a:pt x="10092" y="4636"/>
                  </a:lnTo>
                  <a:lnTo>
                    <a:pt x="10103" y="4636"/>
                  </a:lnTo>
                  <a:cubicBezTo>
                    <a:pt x="10160" y="4608"/>
                    <a:pt x="10223" y="4596"/>
                    <a:pt x="10291" y="4591"/>
                  </a:cubicBezTo>
                  <a:cubicBezTo>
                    <a:pt x="10308" y="4596"/>
                    <a:pt x="10326" y="4596"/>
                    <a:pt x="10343" y="4608"/>
                  </a:cubicBezTo>
                  <a:cubicBezTo>
                    <a:pt x="10348" y="4608"/>
                    <a:pt x="10354" y="4619"/>
                    <a:pt x="10354" y="4619"/>
                  </a:cubicBezTo>
                  <a:cubicBezTo>
                    <a:pt x="10348" y="4636"/>
                    <a:pt x="10343" y="4648"/>
                    <a:pt x="10337" y="4659"/>
                  </a:cubicBezTo>
                  <a:cubicBezTo>
                    <a:pt x="10331" y="4670"/>
                    <a:pt x="10314" y="4676"/>
                    <a:pt x="10326" y="4693"/>
                  </a:cubicBezTo>
                  <a:cubicBezTo>
                    <a:pt x="10331" y="4699"/>
                    <a:pt x="10343" y="4705"/>
                    <a:pt x="10348" y="4716"/>
                  </a:cubicBezTo>
                  <a:cubicBezTo>
                    <a:pt x="10360" y="4722"/>
                    <a:pt x="10377" y="4722"/>
                    <a:pt x="10394" y="4722"/>
                  </a:cubicBezTo>
                  <a:cubicBezTo>
                    <a:pt x="10408" y="4719"/>
                    <a:pt x="10422" y="4715"/>
                    <a:pt x="10438" y="4715"/>
                  </a:cubicBezTo>
                  <a:cubicBezTo>
                    <a:pt x="10454" y="4715"/>
                    <a:pt x="10471" y="4719"/>
                    <a:pt x="10491" y="4733"/>
                  </a:cubicBezTo>
                  <a:cubicBezTo>
                    <a:pt x="10508" y="4750"/>
                    <a:pt x="10531" y="4762"/>
                    <a:pt x="10559" y="4762"/>
                  </a:cubicBezTo>
                  <a:cubicBezTo>
                    <a:pt x="10656" y="4762"/>
                    <a:pt x="10679" y="4801"/>
                    <a:pt x="10730" y="4830"/>
                  </a:cubicBezTo>
                  <a:cubicBezTo>
                    <a:pt x="10747" y="4838"/>
                    <a:pt x="10742" y="4844"/>
                    <a:pt x="10727" y="4844"/>
                  </a:cubicBezTo>
                  <a:cubicBezTo>
                    <a:pt x="10722" y="4844"/>
                    <a:pt x="10715" y="4843"/>
                    <a:pt x="10707" y="4841"/>
                  </a:cubicBezTo>
                  <a:cubicBezTo>
                    <a:pt x="10697" y="4841"/>
                    <a:pt x="10688" y="4840"/>
                    <a:pt x="10679" y="4840"/>
                  </a:cubicBezTo>
                  <a:cubicBezTo>
                    <a:pt x="10605" y="4840"/>
                    <a:pt x="10582" y="4862"/>
                    <a:pt x="10582" y="4893"/>
                  </a:cubicBezTo>
                  <a:cubicBezTo>
                    <a:pt x="10582" y="4904"/>
                    <a:pt x="10588" y="4915"/>
                    <a:pt x="10588" y="4921"/>
                  </a:cubicBezTo>
                  <a:cubicBezTo>
                    <a:pt x="10667" y="4944"/>
                    <a:pt x="10747" y="4967"/>
                    <a:pt x="10832" y="4989"/>
                  </a:cubicBezTo>
                  <a:cubicBezTo>
                    <a:pt x="10841" y="4992"/>
                    <a:pt x="10851" y="4994"/>
                    <a:pt x="10861" y="4994"/>
                  </a:cubicBezTo>
                  <a:cubicBezTo>
                    <a:pt x="10871" y="4994"/>
                    <a:pt x="10881" y="4992"/>
                    <a:pt x="10889" y="4989"/>
                  </a:cubicBezTo>
                  <a:lnTo>
                    <a:pt x="11208" y="4932"/>
                  </a:lnTo>
                  <a:cubicBezTo>
                    <a:pt x="11197" y="4915"/>
                    <a:pt x="11185" y="4904"/>
                    <a:pt x="11174" y="4887"/>
                  </a:cubicBezTo>
                  <a:cubicBezTo>
                    <a:pt x="11157" y="4858"/>
                    <a:pt x="11157" y="4841"/>
                    <a:pt x="11208" y="4824"/>
                  </a:cubicBezTo>
                  <a:cubicBezTo>
                    <a:pt x="11231" y="4819"/>
                    <a:pt x="11248" y="4813"/>
                    <a:pt x="11271" y="4801"/>
                  </a:cubicBezTo>
                  <a:cubicBezTo>
                    <a:pt x="11291" y="4796"/>
                    <a:pt x="11313" y="4794"/>
                    <a:pt x="11335" y="4794"/>
                  </a:cubicBezTo>
                  <a:cubicBezTo>
                    <a:pt x="11361" y="4794"/>
                    <a:pt x="11388" y="4798"/>
                    <a:pt x="11413" y="4807"/>
                  </a:cubicBezTo>
                  <a:cubicBezTo>
                    <a:pt x="11436" y="4819"/>
                    <a:pt x="11447" y="4824"/>
                    <a:pt x="11470" y="4830"/>
                  </a:cubicBezTo>
                  <a:cubicBezTo>
                    <a:pt x="11509" y="4849"/>
                    <a:pt x="11551" y="4858"/>
                    <a:pt x="11591" y="4858"/>
                  </a:cubicBezTo>
                  <a:cubicBezTo>
                    <a:pt x="11610" y="4858"/>
                    <a:pt x="11629" y="4856"/>
                    <a:pt x="11647" y="4853"/>
                  </a:cubicBezTo>
                  <a:cubicBezTo>
                    <a:pt x="11698" y="4836"/>
                    <a:pt x="11738" y="4824"/>
                    <a:pt x="11789" y="4807"/>
                  </a:cubicBezTo>
                  <a:cubicBezTo>
                    <a:pt x="11835" y="4796"/>
                    <a:pt x="11886" y="4796"/>
                    <a:pt x="11932" y="4796"/>
                  </a:cubicBezTo>
                  <a:cubicBezTo>
                    <a:pt x="11973" y="4800"/>
                    <a:pt x="12029" y="4816"/>
                    <a:pt x="12064" y="4816"/>
                  </a:cubicBezTo>
                  <a:cubicBezTo>
                    <a:pt x="12072" y="4816"/>
                    <a:pt x="12080" y="4815"/>
                    <a:pt x="12085" y="4813"/>
                  </a:cubicBezTo>
                  <a:cubicBezTo>
                    <a:pt x="12142" y="4784"/>
                    <a:pt x="12194" y="4750"/>
                    <a:pt x="12165" y="4699"/>
                  </a:cubicBezTo>
                  <a:cubicBezTo>
                    <a:pt x="12159" y="4699"/>
                    <a:pt x="12159" y="4693"/>
                    <a:pt x="12154" y="4688"/>
                  </a:cubicBezTo>
                  <a:cubicBezTo>
                    <a:pt x="12142" y="4642"/>
                    <a:pt x="12194" y="4608"/>
                    <a:pt x="12285" y="4602"/>
                  </a:cubicBezTo>
                  <a:cubicBezTo>
                    <a:pt x="12307" y="4602"/>
                    <a:pt x="12325" y="4602"/>
                    <a:pt x="12347" y="4608"/>
                  </a:cubicBezTo>
                  <a:cubicBezTo>
                    <a:pt x="12364" y="4614"/>
                    <a:pt x="12381" y="4625"/>
                    <a:pt x="12399" y="4631"/>
                  </a:cubicBezTo>
                  <a:cubicBezTo>
                    <a:pt x="12433" y="4636"/>
                    <a:pt x="12461" y="4648"/>
                    <a:pt x="12490" y="4665"/>
                  </a:cubicBezTo>
                  <a:cubicBezTo>
                    <a:pt x="12598" y="4619"/>
                    <a:pt x="12706" y="4596"/>
                    <a:pt x="12826" y="4591"/>
                  </a:cubicBezTo>
                  <a:cubicBezTo>
                    <a:pt x="12849" y="4587"/>
                    <a:pt x="12872" y="4586"/>
                    <a:pt x="12895" y="4586"/>
                  </a:cubicBezTo>
                  <a:cubicBezTo>
                    <a:pt x="12993" y="4586"/>
                    <a:pt x="13091" y="4614"/>
                    <a:pt x="13179" y="4665"/>
                  </a:cubicBezTo>
                  <a:lnTo>
                    <a:pt x="13259" y="4676"/>
                  </a:lnTo>
                  <a:cubicBezTo>
                    <a:pt x="13304" y="4653"/>
                    <a:pt x="13361" y="4636"/>
                    <a:pt x="13412" y="4631"/>
                  </a:cubicBezTo>
                  <a:cubicBezTo>
                    <a:pt x="13488" y="4617"/>
                    <a:pt x="13564" y="4609"/>
                    <a:pt x="13640" y="4609"/>
                  </a:cubicBezTo>
                  <a:cubicBezTo>
                    <a:pt x="13689" y="4609"/>
                    <a:pt x="13739" y="4612"/>
                    <a:pt x="13788" y="4619"/>
                  </a:cubicBezTo>
                  <a:cubicBezTo>
                    <a:pt x="13868" y="4585"/>
                    <a:pt x="13953" y="4562"/>
                    <a:pt x="14039" y="4551"/>
                  </a:cubicBezTo>
                  <a:cubicBezTo>
                    <a:pt x="14101" y="4545"/>
                    <a:pt x="14164" y="4545"/>
                    <a:pt x="14221" y="4545"/>
                  </a:cubicBezTo>
                  <a:cubicBezTo>
                    <a:pt x="14323" y="4465"/>
                    <a:pt x="14547" y="4419"/>
                    <a:pt x="14759" y="4419"/>
                  </a:cubicBezTo>
                  <a:cubicBezTo>
                    <a:pt x="14771" y="4419"/>
                    <a:pt x="14784" y="4420"/>
                    <a:pt x="14796" y="4420"/>
                  </a:cubicBezTo>
                  <a:cubicBezTo>
                    <a:pt x="14813" y="4408"/>
                    <a:pt x="14836" y="4403"/>
                    <a:pt x="14859" y="4397"/>
                  </a:cubicBezTo>
                  <a:cubicBezTo>
                    <a:pt x="14916" y="4386"/>
                    <a:pt x="14973" y="4363"/>
                    <a:pt x="15018" y="4334"/>
                  </a:cubicBezTo>
                  <a:cubicBezTo>
                    <a:pt x="15053" y="4329"/>
                    <a:pt x="15081" y="4329"/>
                    <a:pt x="15109" y="4329"/>
                  </a:cubicBezTo>
                  <a:cubicBezTo>
                    <a:pt x="15121" y="4295"/>
                    <a:pt x="15121" y="4255"/>
                    <a:pt x="15201" y="4243"/>
                  </a:cubicBezTo>
                  <a:lnTo>
                    <a:pt x="15315" y="4198"/>
                  </a:lnTo>
                  <a:cubicBezTo>
                    <a:pt x="15303" y="4186"/>
                    <a:pt x="15292" y="4169"/>
                    <a:pt x="15280" y="4158"/>
                  </a:cubicBezTo>
                  <a:cubicBezTo>
                    <a:pt x="15269" y="4141"/>
                    <a:pt x="15258" y="4129"/>
                    <a:pt x="15246" y="4118"/>
                  </a:cubicBezTo>
                  <a:cubicBezTo>
                    <a:pt x="15261" y="4114"/>
                    <a:pt x="15277" y="4112"/>
                    <a:pt x="15293" y="4112"/>
                  </a:cubicBezTo>
                  <a:cubicBezTo>
                    <a:pt x="15325" y="4112"/>
                    <a:pt x="15358" y="4120"/>
                    <a:pt x="15389" y="4135"/>
                  </a:cubicBezTo>
                  <a:cubicBezTo>
                    <a:pt x="15406" y="4141"/>
                    <a:pt x="15417" y="4152"/>
                    <a:pt x="15434" y="4158"/>
                  </a:cubicBezTo>
                  <a:cubicBezTo>
                    <a:pt x="15476" y="4179"/>
                    <a:pt x="15522" y="4191"/>
                    <a:pt x="15568" y="4191"/>
                  </a:cubicBezTo>
                  <a:cubicBezTo>
                    <a:pt x="15584" y="4191"/>
                    <a:pt x="15600" y="4189"/>
                    <a:pt x="15616" y="4186"/>
                  </a:cubicBezTo>
                  <a:cubicBezTo>
                    <a:pt x="15673" y="4175"/>
                    <a:pt x="15719" y="4164"/>
                    <a:pt x="15776" y="4152"/>
                  </a:cubicBezTo>
                  <a:cubicBezTo>
                    <a:pt x="15801" y="4149"/>
                    <a:pt x="15827" y="4148"/>
                    <a:pt x="15853" y="4148"/>
                  </a:cubicBezTo>
                  <a:cubicBezTo>
                    <a:pt x="15878" y="4148"/>
                    <a:pt x="15904" y="4149"/>
                    <a:pt x="15930" y="4152"/>
                  </a:cubicBezTo>
                  <a:cubicBezTo>
                    <a:pt x="15964" y="4158"/>
                    <a:pt x="16009" y="4175"/>
                    <a:pt x="16049" y="4175"/>
                  </a:cubicBezTo>
                  <a:lnTo>
                    <a:pt x="16118" y="4164"/>
                  </a:lnTo>
                  <a:cubicBezTo>
                    <a:pt x="16169" y="4141"/>
                    <a:pt x="16214" y="4118"/>
                    <a:pt x="16197" y="4072"/>
                  </a:cubicBezTo>
                  <a:cubicBezTo>
                    <a:pt x="16192" y="4067"/>
                    <a:pt x="16192" y="4061"/>
                    <a:pt x="16192" y="4055"/>
                  </a:cubicBezTo>
                  <a:cubicBezTo>
                    <a:pt x="16192" y="4021"/>
                    <a:pt x="16226" y="3998"/>
                    <a:pt x="16288" y="3987"/>
                  </a:cubicBezTo>
                  <a:cubicBezTo>
                    <a:pt x="16343" y="3957"/>
                    <a:pt x="16402" y="3940"/>
                    <a:pt x="16462" y="3940"/>
                  </a:cubicBezTo>
                  <a:cubicBezTo>
                    <a:pt x="16470" y="3940"/>
                    <a:pt x="16479" y="3941"/>
                    <a:pt x="16488" y="3941"/>
                  </a:cubicBezTo>
                  <a:cubicBezTo>
                    <a:pt x="16539" y="3911"/>
                    <a:pt x="16598" y="3897"/>
                    <a:pt x="16658" y="3897"/>
                  </a:cubicBezTo>
                  <a:cubicBezTo>
                    <a:pt x="16677" y="3897"/>
                    <a:pt x="16696" y="3899"/>
                    <a:pt x="16716" y="3902"/>
                  </a:cubicBezTo>
                  <a:cubicBezTo>
                    <a:pt x="16892" y="3924"/>
                    <a:pt x="17000" y="3981"/>
                    <a:pt x="17160" y="4010"/>
                  </a:cubicBezTo>
                  <a:lnTo>
                    <a:pt x="17239" y="4021"/>
                  </a:lnTo>
                  <a:lnTo>
                    <a:pt x="1723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42"/>
            <p:cNvSpPr/>
            <p:nvPr/>
          </p:nvSpPr>
          <p:spPr>
            <a:xfrm>
              <a:off x="2679250" y="351650"/>
              <a:ext cx="3766121" cy="985702"/>
            </a:xfrm>
            <a:custGeom>
              <a:avLst/>
              <a:gdLst/>
              <a:ahLst/>
              <a:cxnLst/>
              <a:rect l="l" t="t" r="r" b="b"/>
              <a:pathLst>
                <a:path w="17240" h="5035" extrusionOk="0">
                  <a:moveTo>
                    <a:pt x="6915" y="4653"/>
                  </a:moveTo>
                  <a:cubicBezTo>
                    <a:pt x="6909" y="4653"/>
                    <a:pt x="6903" y="4653"/>
                    <a:pt x="6897" y="4653"/>
                  </a:cubicBezTo>
                  <a:lnTo>
                    <a:pt x="6914" y="4653"/>
                  </a:lnTo>
                  <a:cubicBezTo>
                    <a:pt x="6914" y="4653"/>
                    <a:pt x="6915" y="4653"/>
                    <a:pt x="6915" y="4653"/>
                  </a:cubicBezTo>
                  <a:close/>
                  <a:moveTo>
                    <a:pt x="16795" y="0"/>
                  </a:moveTo>
                  <a:lnTo>
                    <a:pt x="16795" y="251"/>
                  </a:lnTo>
                  <a:cubicBezTo>
                    <a:pt x="17040" y="382"/>
                    <a:pt x="16943" y="758"/>
                    <a:pt x="16664" y="758"/>
                  </a:cubicBezTo>
                  <a:cubicBezTo>
                    <a:pt x="16385" y="758"/>
                    <a:pt x="16288" y="382"/>
                    <a:pt x="16533" y="251"/>
                  </a:cubicBezTo>
                  <a:lnTo>
                    <a:pt x="16533" y="6"/>
                  </a:lnTo>
                  <a:lnTo>
                    <a:pt x="15856" y="6"/>
                  </a:lnTo>
                  <a:lnTo>
                    <a:pt x="15856" y="251"/>
                  </a:lnTo>
                  <a:cubicBezTo>
                    <a:pt x="16100" y="382"/>
                    <a:pt x="16004" y="758"/>
                    <a:pt x="15725" y="758"/>
                  </a:cubicBezTo>
                  <a:cubicBezTo>
                    <a:pt x="15440" y="758"/>
                    <a:pt x="15349" y="382"/>
                    <a:pt x="15594" y="251"/>
                  </a:cubicBezTo>
                  <a:lnTo>
                    <a:pt x="15594" y="6"/>
                  </a:lnTo>
                  <a:lnTo>
                    <a:pt x="14910" y="6"/>
                  </a:lnTo>
                  <a:lnTo>
                    <a:pt x="14910" y="251"/>
                  </a:lnTo>
                  <a:cubicBezTo>
                    <a:pt x="15161" y="382"/>
                    <a:pt x="15064" y="758"/>
                    <a:pt x="14785" y="758"/>
                  </a:cubicBezTo>
                  <a:cubicBezTo>
                    <a:pt x="14500" y="758"/>
                    <a:pt x="14403" y="382"/>
                    <a:pt x="14654" y="251"/>
                  </a:cubicBezTo>
                  <a:lnTo>
                    <a:pt x="14654" y="6"/>
                  </a:lnTo>
                  <a:lnTo>
                    <a:pt x="13965" y="6"/>
                  </a:lnTo>
                  <a:lnTo>
                    <a:pt x="13965" y="251"/>
                  </a:lnTo>
                  <a:cubicBezTo>
                    <a:pt x="14210" y="382"/>
                    <a:pt x="14113" y="758"/>
                    <a:pt x="13834" y="758"/>
                  </a:cubicBezTo>
                  <a:cubicBezTo>
                    <a:pt x="13549" y="758"/>
                    <a:pt x="13458" y="382"/>
                    <a:pt x="13703" y="251"/>
                  </a:cubicBezTo>
                  <a:lnTo>
                    <a:pt x="13703" y="6"/>
                  </a:lnTo>
                  <a:lnTo>
                    <a:pt x="13019" y="6"/>
                  </a:lnTo>
                  <a:lnTo>
                    <a:pt x="13019" y="251"/>
                  </a:lnTo>
                  <a:cubicBezTo>
                    <a:pt x="13270" y="382"/>
                    <a:pt x="13173" y="758"/>
                    <a:pt x="12894" y="758"/>
                  </a:cubicBezTo>
                  <a:cubicBezTo>
                    <a:pt x="12609" y="758"/>
                    <a:pt x="12512" y="382"/>
                    <a:pt x="12763" y="251"/>
                  </a:cubicBezTo>
                  <a:lnTo>
                    <a:pt x="12763" y="6"/>
                  </a:lnTo>
                  <a:lnTo>
                    <a:pt x="12080" y="6"/>
                  </a:lnTo>
                  <a:lnTo>
                    <a:pt x="12080" y="251"/>
                  </a:lnTo>
                  <a:cubicBezTo>
                    <a:pt x="12325" y="382"/>
                    <a:pt x="12228" y="758"/>
                    <a:pt x="11949" y="758"/>
                  </a:cubicBezTo>
                  <a:cubicBezTo>
                    <a:pt x="11670" y="758"/>
                    <a:pt x="11573" y="382"/>
                    <a:pt x="11818" y="251"/>
                  </a:cubicBezTo>
                  <a:lnTo>
                    <a:pt x="11818" y="6"/>
                  </a:lnTo>
                  <a:lnTo>
                    <a:pt x="11140" y="6"/>
                  </a:lnTo>
                  <a:lnTo>
                    <a:pt x="11140" y="251"/>
                  </a:lnTo>
                  <a:cubicBezTo>
                    <a:pt x="11385" y="382"/>
                    <a:pt x="11288" y="758"/>
                    <a:pt x="11009" y="758"/>
                  </a:cubicBezTo>
                  <a:cubicBezTo>
                    <a:pt x="10730" y="758"/>
                    <a:pt x="10633" y="382"/>
                    <a:pt x="10878" y="251"/>
                  </a:cubicBezTo>
                  <a:lnTo>
                    <a:pt x="10878" y="6"/>
                  </a:lnTo>
                  <a:lnTo>
                    <a:pt x="10200" y="6"/>
                  </a:lnTo>
                  <a:lnTo>
                    <a:pt x="10200" y="251"/>
                  </a:lnTo>
                  <a:cubicBezTo>
                    <a:pt x="10445" y="382"/>
                    <a:pt x="10348" y="758"/>
                    <a:pt x="10069" y="758"/>
                  </a:cubicBezTo>
                  <a:cubicBezTo>
                    <a:pt x="9790" y="758"/>
                    <a:pt x="9693" y="382"/>
                    <a:pt x="9938" y="251"/>
                  </a:cubicBezTo>
                  <a:lnTo>
                    <a:pt x="9938" y="6"/>
                  </a:lnTo>
                  <a:lnTo>
                    <a:pt x="9266" y="6"/>
                  </a:lnTo>
                  <a:lnTo>
                    <a:pt x="9266" y="251"/>
                  </a:lnTo>
                  <a:cubicBezTo>
                    <a:pt x="9511" y="382"/>
                    <a:pt x="9414" y="758"/>
                    <a:pt x="9135" y="758"/>
                  </a:cubicBezTo>
                  <a:cubicBezTo>
                    <a:pt x="8850" y="758"/>
                    <a:pt x="8754" y="382"/>
                    <a:pt x="9004" y="251"/>
                  </a:cubicBezTo>
                  <a:lnTo>
                    <a:pt x="9004" y="6"/>
                  </a:lnTo>
                  <a:lnTo>
                    <a:pt x="8321" y="6"/>
                  </a:lnTo>
                  <a:lnTo>
                    <a:pt x="8321" y="251"/>
                  </a:lnTo>
                  <a:cubicBezTo>
                    <a:pt x="8571" y="382"/>
                    <a:pt x="8475" y="758"/>
                    <a:pt x="8190" y="758"/>
                  </a:cubicBezTo>
                  <a:cubicBezTo>
                    <a:pt x="7911" y="758"/>
                    <a:pt x="7814" y="382"/>
                    <a:pt x="8059" y="251"/>
                  </a:cubicBezTo>
                  <a:lnTo>
                    <a:pt x="8059" y="6"/>
                  </a:lnTo>
                  <a:lnTo>
                    <a:pt x="7381" y="6"/>
                  </a:lnTo>
                  <a:lnTo>
                    <a:pt x="7381" y="251"/>
                  </a:lnTo>
                  <a:cubicBezTo>
                    <a:pt x="7626" y="382"/>
                    <a:pt x="7535" y="758"/>
                    <a:pt x="7250" y="758"/>
                  </a:cubicBezTo>
                  <a:cubicBezTo>
                    <a:pt x="6971" y="758"/>
                    <a:pt x="6874" y="382"/>
                    <a:pt x="7119" y="251"/>
                  </a:cubicBezTo>
                  <a:lnTo>
                    <a:pt x="7119" y="6"/>
                  </a:lnTo>
                  <a:lnTo>
                    <a:pt x="6441" y="6"/>
                  </a:lnTo>
                  <a:lnTo>
                    <a:pt x="6441" y="251"/>
                  </a:lnTo>
                  <a:cubicBezTo>
                    <a:pt x="6686" y="382"/>
                    <a:pt x="6589" y="758"/>
                    <a:pt x="6310" y="758"/>
                  </a:cubicBezTo>
                  <a:cubicBezTo>
                    <a:pt x="6031" y="758"/>
                    <a:pt x="5935" y="382"/>
                    <a:pt x="6179" y="251"/>
                  </a:cubicBezTo>
                  <a:lnTo>
                    <a:pt x="6179" y="6"/>
                  </a:lnTo>
                  <a:lnTo>
                    <a:pt x="5502" y="6"/>
                  </a:lnTo>
                  <a:lnTo>
                    <a:pt x="5502" y="251"/>
                  </a:lnTo>
                  <a:cubicBezTo>
                    <a:pt x="5747" y="382"/>
                    <a:pt x="5650" y="758"/>
                    <a:pt x="5371" y="758"/>
                  </a:cubicBezTo>
                  <a:cubicBezTo>
                    <a:pt x="5086" y="758"/>
                    <a:pt x="4995" y="382"/>
                    <a:pt x="5240" y="251"/>
                  </a:cubicBezTo>
                  <a:lnTo>
                    <a:pt x="5240" y="6"/>
                  </a:lnTo>
                  <a:lnTo>
                    <a:pt x="4562" y="6"/>
                  </a:lnTo>
                  <a:lnTo>
                    <a:pt x="4562" y="251"/>
                  </a:lnTo>
                  <a:cubicBezTo>
                    <a:pt x="4807" y="382"/>
                    <a:pt x="4710" y="758"/>
                    <a:pt x="4431" y="758"/>
                  </a:cubicBezTo>
                  <a:cubicBezTo>
                    <a:pt x="4146" y="758"/>
                    <a:pt x="4049" y="382"/>
                    <a:pt x="4300" y="251"/>
                  </a:cubicBezTo>
                  <a:lnTo>
                    <a:pt x="4300" y="6"/>
                  </a:lnTo>
                  <a:lnTo>
                    <a:pt x="3617" y="6"/>
                  </a:lnTo>
                  <a:lnTo>
                    <a:pt x="3617" y="251"/>
                  </a:lnTo>
                  <a:cubicBezTo>
                    <a:pt x="3867" y="382"/>
                    <a:pt x="3770" y="758"/>
                    <a:pt x="3486" y="758"/>
                  </a:cubicBezTo>
                  <a:cubicBezTo>
                    <a:pt x="3207" y="758"/>
                    <a:pt x="3110" y="382"/>
                    <a:pt x="3360" y="251"/>
                  </a:cubicBezTo>
                  <a:lnTo>
                    <a:pt x="3360" y="6"/>
                  </a:lnTo>
                  <a:lnTo>
                    <a:pt x="2677" y="6"/>
                  </a:lnTo>
                  <a:lnTo>
                    <a:pt x="2677" y="251"/>
                  </a:lnTo>
                  <a:cubicBezTo>
                    <a:pt x="2922" y="382"/>
                    <a:pt x="2831" y="758"/>
                    <a:pt x="2546" y="758"/>
                  </a:cubicBezTo>
                  <a:cubicBezTo>
                    <a:pt x="2267" y="758"/>
                    <a:pt x="2170" y="382"/>
                    <a:pt x="2415" y="251"/>
                  </a:cubicBezTo>
                  <a:lnTo>
                    <a:pt x="2415" y="6"/>
                  </a:lnTo>
                  <a:lnTo>
                    <a:pt x="1737" y="6"/>
                  </a:lnTo>
                  <a:lnTo>
                    <a:pt x="1737" y="251"/>
                  </a:lnTo>
                  <a:cubicBezTo>
                    <a:pt x="1982" y="382"/>
                    <a:pt x="1885" y="758"/>
                    <a:pt x="1606" y="758"/>
                  </a:cubicBezTo>
                  <a:cubicBezTo>
                    <a:pt x="1327" y="758"/>
                    <a:pt x="1230" y="382"/>
                    <a:pt x="1475" y="251"/>
                  </a:cubicBezTo>
                  <a:lnTo>
                    <a:pt x="1475" y="6"/>
                  </a:lnTo>
                  <a:lnTo>
                    <a:pt x="792" y="6"/>
                  </a:lnTo>
                  <a:lnTo>
                    <a:pt x="792" y="251"/>
                  </a:lnTo>
                  <a:cubicBezTo>
                    <a:pt x="1037" y="382"/>
                    <a:pt x="940" y="758"/>
                    <a:pt x="661" y="758"/>
                  </a:cubicBezTo>
                  <a:cubicBezTo>
                    <a:pt x="382" y="758"/>
                    <a:pt x="285" y="382"/>
                    <a:pt x="530" y="251"/>
                  </a:cubicBezTo>
                  <a:lnTo>
                    <a:pt x="530" y="6"/>
                  </a:lnTo>
                  <a:lnTo>
                    <a:pt x="0" y="6"/>
                  </a:lnTo>
                  <a:lnTo>
                    <a:pt x="0" y="4972"/>
                  </a:lnTo>
                  <a:cubicBezTo>
                    <a:pt x="6" y="4972"/>
                    <a:pt x="12" y="4972"/>
                    <a:pt x="17" y="4967"/>
                  </a:cubicBezTo>
                  <a:cubicBezTo>
                    <a:pt x="56" y="4947"/>
                    <a:pt x="100" y="4938"/>
                    <a:pt x="145" y="4938"/>
                  </a:cubicBezTo>
                  <a:cubicBezTo>
                    <a:pt x="165" y="4938"/>
                    <a:pt x="185" y="4940"/>
                    <a:pt x="205" y="4944"/>
                  </a:cubicBezTo>
                  <a:cubicBezTo>
                    <a:pt x="222" y="4950"/>
                    <a:pt x="239" y="4955"/>
                    <a:pt x="256" y="4955"/>
                  </a:cubicBezTo>
                  <a:cubicBezTo>
                    <a:pt x="264" y="4957"/>
                    <a:pt x="270" y="4958"/>
                    <a:pt x="274" y="4958"/>
                  </a:cubicBezTo>
                  <a:cubicBezTo>
                    <a:pt x="293" y="4958"/>
                    <a:pt x="286" y="4943"/>
                    <a:pt x="291" y="4938"/>
                  </a:cubicBezTo>
                  <a:cubicBezTo>
                    <a:pt x="296" y="4927"/>
                    <a:pt x="302" y="4915"/>
                    <a:pt x="313" y="4910"/>
                  </a:cubicBezTo>
                  <a:cubicBezTo>
                    <a:pt x="336" y="4893"/>
                    <a:pt x="313" y="4864"/>
                    <a:pt x="359" y="4853"/>
                  </a:cubicBezTo>
                  <a:cubicBezTo>
                    <a:pt x="393" y="4841"/>
                    <a:pt x="433" y="4836"/>
                    <a:pt x="467" y="4830"/>
                  </a:cubicBezTo>
                  <a:lnTo>
                    <a:pt x="467" y="4830"/>
                  </a:lnTo>
                  <a:lnTo>
                    <a:pt x="444" y="4841"/>
                  </a:lnTo>
                  <a:cubicBezTo>
                    <a:pt x="433" y="4847"/>
                    <a:pt x="427" y="4858"/>
                    <a:pt x="422" y="4864"/>
                  </a:cubicBezTo>
                  <a:cubicBezTo>
                    <a:pt x="433" y="4875"/>
                    <a:pt x="456" y="4887"/>
                    <a:pt x="467" y="4904"/>
                  </a:cubicBezTo>
                  <a:cubicBezTo>
                    <a:pt x="484" y="4915"/>
                    <a:pt x="501" y="4938"/>
                    <a:pt x="467" y="4950"/>
                  </a:cubicBezTo>
                  <a:cubicBezTo>
                    <a:pt x="399" y="4972"/>
                    <a:pt x="376" y="5001"/>
                    <a:pt x="365" y="5035"/>
                  </a:cubicBezTo>
                  <a:cubicBezTo>
                    <a:pt x="416" y="5024"/>
                    <a:pt x="461" y="5006"/>
                    <a:pt x="507" y="4989"/>
                  </a:cubicBezTo>
                  <a:cubicBezTo>
                    <a:pt x="541" y="4938"/>
                    <a:pt x="592" y="4904"/>
                    <a:pt x="649" y="4893"/>
                  </a:cubicBezTo>
                  <a:lnTo>
                    <a:pt x="723" y="4875"/>
                  </a:lnTo>
                  <a:cubicBezTo>
                    <a:pt x="763" y="4866"/>
                    <a:pt x="804" y="4862"/>
                    <a:pt x="844" y="4862"/>
                  </a:cubicBezTo>
                  <a:cubicBezTo>
                    <a:pt x="931" y="4862"/>
                    <a:pt x="1018" y="4882"/>
                    <a:pt x="1099" y="4921"/>
                  </a:cubicBezTo>
                  <a:cubicBezTo>
                    <a:pt x="1172" y="4908"/>
                    <a:pt x="1245" y="4902"/>
                    <a:pt x="1317" y="4902"/>
                  </a:cubicBezTo>
                  <a:cubicBezTo>
                    <a:pt x="1341" y="4902"/>
                    <a:pt x="1366" y="4903"/>
                    <a:pt x="1390" y="4904"/>
                  </a:cubicBezTo>
                  <a:lnTo>
                    <a:pt x="1373" y="4875"/>
                  </a:lnTo>
                  <a:lnTo>
                    <a:pt x="1470" y="4858"/>
                  </a:lnTo>
                  <a:cubicBezTo>
                    <a:pt x="1493" y="4844"/>
                    <a:pt x="1516" y="4834"/>
                    <a:pt x="1543" y="4834"/>
                  </a:cubicBezTo>
                  <a:cubicBezTo>
                    <a:pt x="1549" y="4834"/>
                    <a:pt x="1555" y="4835"/>
                    <a:pt x="1561" y="4836"/>
                  </a:cubicBezTo>
                  <a:cubicBezTo>
                    <a:pt x="1578" y="4830"/>
                    <a:pt x="1601" y="4819"/>
                    <a:pt x="1618" y="4813"/>
                  </a:cubicBezTo>
                  <a:cubicBezTo>
                    <a:pt x="1630" y="4804"/>
                    <a:pt x="1646" y="4799"/>
                    <a:pt x="1662" y="4799"/>
                  </a:cubicBezTo>
                  <a:cubicBezTo>
                    <a:pt x="1668" y="4799"/>
                    <a:pt x="1674" y="4800"/>
                    <a:pt x="1680" y="4801"/>
                  </a:cubicBezTo>
                  <a:cubicBezTo>
                    <a:pt x="1675" y="4813"/>
                    <a:pt x="1697" y="4824"/>
                    <a:pt x="1737" y="4836"/>
                  </a:cubicBezTo>
                  <a:cubicBezTo>
                    <a:pt x="1766" y="4819"/>
                    <a:pt x="1806" y="4807"/>
                    <a:pt x="1840" y="4801"/>
                  </a:cubicBezTo>
                  <a:cubicBezTo>
                    <a:pt x="1851" y="4779"/>
                    <a:pt x="1891" y="4762"/>
                    <a:pt x="1919" y="4744"/>
                  </a:cubicBezTo>
                  <a:cubicBezTo>
                    <a:pt x="1925" y="4744"/>
                    <a:pt x="1931" y="4750"/>
                    <a:pt x="1937" y="4750"/>
                  </a:cubicBezTo>
                  <a:cubicBezTo>
                    <a:pt x="1948" y="4756"/>
                    <a:pt x="1959" y="4767"/>
                    <a:pt x="1971" y="4773"/>
                  </a:cubicBezTo>
                  <a:cubicBezTo>
                    <a:pt x="2096" y="4756"/>
                    <a:pt x="2227" y="4744"/>
                    <a:pt x="2364" y="4733"/>
                  </a:cubicBezTo>
                  <a:cubicBezTo>
                    <a:pt x="2529" y="4722"/>
                    <a:pt x="2671" y="4710"/>
                    <a:pt x="2814" y="4705"/>
                  </a:cubicBezTo>
                  <a:cubicBezTo>
                    <a:pt x="2848" y="4689"/>
                    <a:pt x="2884" y="4682"/>
                    <a:pt x="2922" y="4682"/>
                  </a:cubicBezTo>
                  <a:cubicBezTo>
                    <a:pt x="2941" y="4682"/>
                    <a:pt x="2960" y="4684"/>
                    <a:pt x="2979" y="4688"/>
                  </a:cubicBezTo>
                  <a:cubicBezTo>
                    <a:pt x="2990" y="4688"/>
                    <a:pt x="2996" y="4693"/>
                    <a:pt x="3007" y="4699"/>
                  </a:cubicBezTo>
                  <a:cubicBezTo>
                    <a:pt x="3121" y="4699"/>
                    <a:pt x="3235" y="4705"/>
                    <a:pt x="3349" y="4716"/>
                  </a:cubicBezTo>
                  <a:cubicBezTo>
                    <a:pt x="3372" y="4716"/>
                    <a:pt x="3394" y="4722"/>
                    <a:pt x="3412" y="4727"/>
                  </a:cubicBezTo>
                  <a:cubicBezTo>
                    <a:pt x="3423" y="4727"/>
                    <a:pt x="3429" y="4722"/>
                    <a:pt x="3440" y="4722"/>
                  </a:cubicBezTo>
                  <a:cubicBezTo>
                    <a:pt x="3525" y="4705"/>
                    <a:pt x="3611" y="4682"/>
                    <a:pt x="3691" y="4665"/>
                  </a:cubicBezTo>
                  <a:lnTo>
                    <a:pt x="3765" y="4682"/>
                  </a:lnTo>
                  <a:cubicBezTo>
                    <a:pt x="3782" y="4680"/>
                    <a:pt x="3799" y="4679"/>
                    <a:pt x="3816" y="4679"/>
                  </a:cubicBezTo>
                  <a:cubicBezTo>
                    <a:pt x="3903" y="4679"/>
                    <a:pt x="3991" y="4703"/>
                    <a:pt x="4067" y="4750"/>
                  </a:cubicBezTo>
                  <a:cubicBezTo>
                    <a:pt x="4249" y="4750"/>
                    <a:pt x="4425" y="4773"/>
                    <a:pt x="4608" y="4813"/>
                  </a:cubicBezTo>
                  <a:cubicBezTo>
                    <a:pt x="4653" y="4819"/>
                    <a:pt x="4699" y="4836"/>
                    <a:pt x="4744" y="4864"/>
                  </a:cubicBezTo>
                  <a:cubicBezTo>
                    <a:pt x="4758" y="4867"/>
                    <a:pt x="4774" y="4868"/>
                    <a:pt x="4791" y="4868"/>
                  </a:cubicBezTo>
                  <a:cubicBezTo>
                    <a:pt x="4807" y="4868"/>
                    <a:pt x="4824" y="4867"/>
                    <a:pt x="4841" y="4864"/>
                  </a:cubicBezTo>
                  <a:lnTo>
                    <a:pt x="4852" y="4841"/>
                  </a:lnTo>
                  <a:cubicBezTo>
                    <a:pt x="4864" y="4853"/>
                    <a:pt x="4881" y="4858"/>
                    <a:pt x="4898" y="4864"/>
                  </a:cubicBezTo>
                  <a:cubicBezTo>
                    <a:pt x="4915" y="4870"/>
                    <a:pt x="4955" y="4875"/>
                    <a:pt x="4983" y="4881"/>
                  </a:cubicBezTo>
                  <a:lnTo>
                    <a:pt x="5063" y="4875"/>
                  </a:lnTo>
                  <a:cubicBezTo>
                    <a:pt x="5077" y="4884"/>
                    <a:pt x="5093" y="4888"/>
                    <a:pt x="5109" y="4888"/>
                  </a:cubicBezTo>
                  <a:cubicBezTo>
                    <a:pt x="5124" y="4888"/>
                    <a:pt x="5140" y="4884"/>
                    <a:pt x="5154" y="4875"/>
                  </a:cubicBezTo>
                  <a:lnTo>
                    <a:pt x="5177" y="4875"/>
                  </a:lnTo>
                  <a:cubicBezTo>
                    <a:pt x="5251" y="4864"/>
                    <a:pt x="5314" y="4853"/>
                    <a:pt x="5382" y="4841"/>
                  </a:cubicBezTo>
                  <a:cubicBezTo>
                    <a:pt x="5372" y="4808"/>
                    <a:pt x="5404" y="4804"/>
                    <a:pt x="5443" y="4804"/>
                  </a:cubicBezTo>
                  <a:cubicBezTo>
                    <a:pt x="5457" y="4804"/>
                    <a:pt x="5471" y="4805"/>
                    <a:pt x="5485" y="4805"/>
                  </a:cubicBezTo>
                  <a:cubicBezTo>
                    <a:pt x="5500" y="4805"/>
                    <a:pt x="5513" y="4804"/>
                    <a:pt x="5524" y="4801"/>
                  </a:cubicBezTo>
                  <a:cubicBezTo>
                    <a:pt x="5543" y="4811"/>
                    <a:pt x="5562" y="4815"/>
                    <a:pt x="5582" y="4815"/>
                  </a:cubicBezTo>
                  <a:cubicBezTo>
                    <a:pt x="5598" y="4815"/>
                    <a:pt x="5615" y="4812"/>
                    <a:pt x="5633" y="4807"/>
                  </a:cubicBezTo>
                  <a:cubicBezTo>
                    <a:pt x="5673" y="4796"/>
                    <a:pt x="5718" y="4784"/>
                    <a:pt x="5730" y="4756"/>
                  </a:cubicBezTo>
                  <a:cubicBezTo>
                    <a:pt x="5749" y="4705"/>
                    <a:pt x="5759" y="4683"/>
                    <a:pt x="5796" y="4683"/>
                  </a:cubicBezTo>
                  <a:cubicBezTo>
                    <a:pt x="5825" y="4683"/>
                    <a:pt x="5871" y="4697"/>
                    <a:pt x="5952" y="4722"/>
                  </a:cubicBezTo>
                  <a:cubicBezTo>
                    <a:pt x="5957" y="4727"/>
                    <a:pt x="5969" y="4727"/>
                    <a:pt x="5974" y="4727"/>
                  </a:cubicBezTo>
                  <a:cubicBezTo>
                    <a:pt x="5997" y="4727"/>
                    <a:pt x="6026" y="4727"/>
                    <a:pt x="6026" y="4722"/>
                  </a:cubicBezTo>
                  <a:cubicBezTo>
                    <a:pt x="6026" y="4699"/>
                    <a:pt x="6060" y="4693"/>
                    <a:pt x="6094" y="4688"/>
                  </a:cubicBezTo>
                  <a:lnTo>
                    <a:pt x="6094" y="4688"/>
                  </a:lnTo>
                  <a:cubicBezTo>
                    <a:pt x="6094" y="4693"/>
                    <a:pt x="6094" y="4699"/>
                    <a:pt x="6088" y="4699"/>
                  </a:cubicBezTo>
                  <a:cubicBezTo>
                    <a:pt x="6071" y="4716"/>
                    <a:pt x="6060" y="4722"/>
                    <a:pt x="6094" y="4739"/>
                  </a:cubicBezTo>
                  <a:cubicBezTo>
                    <a:pt x="6107" y="4745"/>
                    <a:pt x="6123" y="4748"/>
                    <a:pt x="6139" y="4748"/>
                  </a:cubicBezTo>
                  <a:cubicBezTo>
                    <a:pt x="6150" y="4748"/>
                    <a:pt x="6162" y="4747"/>
                    <a:pt x="6174" y="4744"/>
                  </a:cubicBezTo>
                  <a:cubicBezTo>
                    <a:pt x="6231" y="4727"/>
                    <a:pt x="6288" y="4716"/>
                    <a:pt x="6345" y="4710"/>
                  </a:cubicBezTo>
                  <a:cubicBezTo>
                    <a:pt x="6362" y="4670"/>
                    <a:pt x="6436" y="4670"/>
                    <a:pt x="6515" y="4665"/>
                  </a:cubicBezTo>
                  <a:cubicBezTo>
                    <a:pt x="6520" y="4666"/>
                    <a:pt x="6526" y="4666"/>
                    <a:pt x="6531" y="4666"/>
                  </a:cubicBezTo>
                  <a:cubicBezTo>
                    <a:pt x="6556" y="4666"/>
                    <a:pt x="6582" y="4656"/>
                    <a:pt x="6601" y="4642"/>
                  </a:cubicBezTo>
                  <a:cubicBezTo>
                    <a:pt x="6629" y="4619"/>
                    <a:pt x="6658" y="4614"/>
                    <a:pt x="6692" y="4614"/>
                  </a:cubicBezTo>
                  <a:lnTo>
                    <a:pt x="6891" y="4614"/>
                  </a:lnTo>
                  <a:cubicBezTo>
                    <a:pt x="6931" y="4614"/>
                    <a:pt x="6886" y="4614"/>
                    <a:pt x="6914" y="4631"/>
                  </a:cubicBezTo>
                  <a:cubicBezTo>
                    <a:pt x="6920" y="4636"/>
                    <a:pt x="6920" y="4647"/>
                    <a:pt x="6915" y="4653"/>
                  </a:cubicBezTo>
                  <a:lnTo>
                    <a:pt x="6915" y="4653"/>
                  </a:lnTo>
                  <a:cubicBezTo>
                    <a:pt x="6951" y="4651"/>
                    <a:pt x="6987" y="4651"/>
                    <a:pt x="7025" y="4651"/>
                  </a:cubicBezTo>
                  <a:cubicBezTo>
                    <a:pt x="7112" y="4651"/>
                    <a:pt x="7205" y="4653"/>
                    <a:pt x="7307" y="4653"/>
                  </a:cubicBezTo>
                  <a:cubicBezTo>
                    <a:pt x="7358" y="4653"/>
                    <a:pt x="7410" y="4648"/>
                    <a:pt x="7461" y="4642"/>
                  </a:cubicBezTo>
                  <a:lnTo>
                    <a:pt x="7529" y="4636"/>
                  </a:lnTo>
                  <a:cubicBezTo>
                    <a:pt x="7558" y="4619"/>
                    <a:pt x="7586" y="4608"/>
                    <a:pt x="7615" y="4602"/>
                  </a:cubicBezTo>
                  <a:cubicBezTo>
                    <a:pt x="7626" y="4599"/>
                    <a:pt x="7636" y="4598"/>
                    <a:pt x="7645" y="4598"/>
                  </a:cubicBezTo>
                  <a:cubicBezTo>
                    <a:pt x="7654" y="4598"/>
                    <a:pt x="7663" y="4599"/>
                    <a:pt x="7672" y="4602"/>
                  </a:cubicBezTo>
                  <a:cubicBezTo>
                    <a:pt x="7672" y="4602"/>
                    <a:pt x="7683" y="4608"/>
                    <a:pt x="7683" y="4614"/>
                  </a:cubicBezTo>
                  <a:cubicBezTo>
                    <a:pt x="7683" y="4616"/>
                    <a:pt x="7683" y="4616"/>
                    <a:pt x="7683" y="4616"/>
                  </a:cubicBezTo>
                  <a:cubicBezTo>
                    <a:pt x="7683" y="4616"/>
                    <a:pt x="7683" y="4616"/>
                    <a:pt x="7683" y="4619"/>
                  </a:cubicBezTo>
                  <a:cubicBezTo>
                    <a:pt x="7763" y="4608"/>
                    <a:pt x="7848" y="4602"/>
                    <a:pt x="7928" y="4596"/>
                  </a:cubicBezTo>
                  <a:cubicBezTo>
                    <a:pt x="8082" y="4579"/>
                    <a:pt x="8235" y="4562"/>
                    <a:pt x="8389" y="4545"/>
                  </a:cubicBezTo>
                  <a:cubicBezTo>
                    <a:pt x="8403" y="4543"/>
                    <a:pt x="8416" y="4542"/>
                    <a:pt x="8429" y="4542"/>
                  </a:cubicBezTo>
                  <a:cubicBezTo>
                    <a:pt x="8484" y="4542"/>
                    <a:pt x="8536" y="4561"/>
                    <a:pt x="8577" y="4602"/>
                  </a:cubicBezTo>
                  <a:lnTo>
                    <a:pt x="8691" y="4568"/>
                  </a:lnTo>
                  <a:cubicBezTo>
                    <a:pt x="8691" y="4568"/>
                    <a:pt x="8685" y="4557"/>
                    <a:pt x="8691" y="4557"/>
                  </a:cubicBezTo>
                  <a:cubicBezTo>
                    <a:pt x="8714" y="4545"/>
                    <a:pt x="8731" y="4539"/>
                    <a:pt x="8754" y="4539"/>
                  </a:cubicBezTo>
                  <a:cubicBezTo>
                    <a:pt x="8885" y="4522"/>
                    <a:pt x="8987" y="4488"/>
                    <a:pt x="9118" y="4477"/>
                  </a:cubicBezTo>
                  <a:cubicBezTo>
                    <a:pt x="9123" y="4476"/>
                    <a:pt x="9128" y="4476"/>
                    <a:pt x="9133" y="4476"/>
                  </a:cubicBezTo>
                  <a:cubicBezTo>
                    <a:pt x="9168" y="4476"/>
                    <a:pt x="9216" y="4491"/>
                    <a:pt x="9221" y="4505"/>
                  </a:cubicBezTo>
                  <a:cubicBezTo>
                    <a:pt x="9226" y="4522"/>
                    <a:pt x="9232" y="4557"/>
                    <a:pt x="9243" y="4579"/>
                  </a:cubicBezTo>
                  <a:lnTo>
                    <a:pt x="9255" y="4579"/>
                  </a:lnTo>
                  <a:lnTo>
                    <a:pt x="9420" y="4642"/>
                  </a:lnTo>
                  <a:lnTo>
                    <a:pt x="9483" y="4642"/>
                  </a:lnTo>
                  <a:cubicBezTo>
                    <a:pt x="9565" y="4598"/>
                    <a:pt x="9658" y="4574"/>
                    <a:pt x="9751" y="4574"/>
                  </a:cubicBezTo>
                  <a:cubicBezTo>
                    <a:pt x="9825" y="4574"/>
                    <a:pt x="9899" y="4589"/>
                    <a:pt x="9967" y="4619"/>
                  </a:cubicBezTo>
                  <a:lnTo>
                    <a:pt x="10092" y="4636"/>
                  </a:lnTo>
                  <a:lnTo>
                    <a:pt x="10103" y="4636"/>
                  </a:lnTo>
                  <a:cubicBezTo>
                    <a:pt x="10160" y="4608"/>
                    <a:pt x="10223" y="4596"/>
                    <a:pt x="10291" y="4591"/>
                  </a:cubicBezTo>
                  <a:cubicBezTo>
                    <a:pt x="10308" y="4596"/>
                    <a:pt x="10326" y="4596"/>
                    <a:pt x="10343" y="4608"/>
                  </a:cubicBezTo>
                  <a:cubicBezTo>
                    <a:pt x="10348" y="4608"/>
                    <a:pt x="10354" y="4619"/>
                    <a:pt x="10354" y="4619"/>
                  </a:cubicBezTo>
                  <a:cubicBezTo>
                    <a:pt x="10348" y="4636"/>
                    <a:pt x="10343" y="4648"/>
                    <a:pt x="10337" y="4659"/>
                  </a:cubicBezTo>
                  <a:cubicBezTo>
                    <a:pt x="10331" y="4670"/>
                    <a:pt x="10314" y="4676"/>
                    <a:pt x="10326" y="4693"/>
                  </a:cubicBezTo>
                  <a:cubicBezTo>
                    <a:pt x="10331" y="4699"/>
                    <a:pt x="10343" y="4705"/>
                    <a:pt x="10348" y="4716"/>
                  </a:cubicBezTo>
                  <a:cubicBezTo>
                    <a:pt x="10360" y="4722"/>
                    <a:pt x="10377" y="4722"/>
                    <a:pt x="10394" y="4722"/>
                  </a:cubicBezTo>
                  <a:cubicBezTo>
                    <a:pt x="10408" y="4719"/>
                    <a:pt x="10422" y="4715"/>
                    <a:pt x="10438" y="4715"/>
                  </a:cubicBezTo>
                  <a:cubicBezTo>
                    <a:pt x="10454" y="4715"/>
                    <a:pt x="10471" y="4719"/>
                    <a:pt x="10491" y="4733"/>
                  </a:cubicBezTo>
                  <a:cubicBezTo>
                    <a:pt x="10508" y="4750"/>
                    <a:pt x="10531" y="4762"/>
                    <a:pt x="10559" y="4762"/>
                  </a:cubicBezTo>
                  <a:cubicBezTo>
                    <a:pt x="10656" y="4762"/>
                    <a:pt x="10679" y="4801"/>
                    <a:pt x="10730" y="4830"/>
                  </a:cubicBezTo>
                  <a:cubicBezTo>
                    <a:pt x="10747" y="4838"/>
                    <a:pt x="10742" y="4844"/>
                    <a:pt x="10727" y="4844"/>
                  </a:cubicBezTo>
                  <a:cubicBezTo>
                    <a:pt x="10722" y="4844"/>
                    <a:pt x="10715" y="4843"/>
                    <a:pt x="10707" y="4841"/>
                  </a:cubicBezTo>
                  <a:cubicBezTo>
                    <a:pt x="10697" y="4841"/>
                    <a:pt x="10688" y="4840"/>
                    <a:pt x="10679" y="4840"/>
                  </a:cubicBezTo>
                  <a:cubicBezTo>
                    <a:pt x="10605" y="4840"/>
                    <a:pt x="10582" y="4862"/>
                    <a:pt x="10582" y="4893"/>
                  </a:cubicBezTo>
                  <a:cubicBezTo>
                    <a:pt x="10582" y="4904"/>
                    <a:pt x="10588" y="4915"/>
                    <a:pt x="10588" y="4921"/>
                  </a:cubicBezTo>
                  <a:cubicBezTo>
                    <a:pt x="10667" y="4944"/>
                    <a:pt x="10747" y="4967"/>
                    <a:pt x="10832" y="4989"/>
                  </a:cubicBezTo>
                  <a:cubicBezTo>
                    <a:pt x="10841" y="4992"/>
                    <a:pt x="10851" y="4994"/>
                    <a:pt x="10861" y="4994"/>
                  </a:cubicBezTo>
                  <a:cubicBezTo>
                    <a:pt x="10871" y="4994"/>
                    <a:pt x="10881" y="4992"/>
                    <a:pt x="10889" y="4989"/>
                  </a:cubicBezTo>
                  <a:lnTo>
                    <a:pt x="11208" y="4932"/>
                  </a:lnTo>
                  <a:cubicBezTo>
                    <a:pt x="11197" y="4915"/>
                    <a:pt x="11185" y="4904"/>
                    <a:pt x="11174" y="4887"/>
                  </a:cubicBezTo>
                  <a:cubicBezTo>
                    <a:pt x="11157" y="4858"/>
                    <a:pt x="11157" y="4841"/>
                    <a:pt x="11208" y="4824"/>
                  </a:cubicBezTo>
                  <a:cubicBezTo>
                    <a:pt x="11231" y="4819"/>
                    <a:pt x="11248" y="4813"/>
                    <a:pt x="11271" y="4801"/>
                  </a:cubicBezTo>
                  <a:cubicBezTo>
                    <a:pt x="11291" y="4796"/>
                    <a:pt x="11313" y="4794"/>
                    <a:pt x="11335" y="4794"/>
                  </a:cubicBezTo>
                  <a:cubicBezTo>
                    <a:pt x="11361" y="4794"/>
                    <a:pt x="11388" y="4798"/>
                    <a:pt x="11413" y="4807"/>
                  </a:cubicBezTo>
                  <a:cubicBezTo>
                    <a:pt x="11436" y="4819"/>
                    <a:pt x="11447" y="4824"/>
                    <a:pt x="11470" y="4830"/>
                  </a:cubicBezTo>
                  <a:cubicBezTo>
                    <a:pt x="11509" y="4849"/>
                    <a:pt x="11551" y="4858"/>
                    <a:pt x="11591" y="4858"/>
                  </a:cubicBezTo>
                  <a:cubicBezTo>
                    <a:pt x="11610" y="4858"/>
                    <a:pt x="11629" y="4856"/>
                    <a:pt x="11647" y="4853"/>
                  </a:cubicBezTo>
                  <a:cubicBezTo>
                    <a:pt x="11698" y="4836"/>
                    <a:pt x="11738" y="4824"/>
                    <a:pt x="11789" y="4807"/>
                  </a:cubicBezTo>
                  <a:cubicBezTo>
                    <a:pt x="11835" y="4796"/>
                    <a:pt x="11886" y="4796"/>
                    <a:pt x="11932" y="4796"/>
                  </a:cubicBezTo>
                  <a:cubicBezTo>
                    <a:pt x="11973" y="4800"/>
                    <a:pt x="12029" y="4816"/>
                    <a:pt x="12064" y="4816"/>
                  </a:cubicBezTo>
                  <a:cubicBezTo>
                    <a:pt x="12072" y="4816"/>
                    <a:pt x="12080" y="4815"/>
                    <a:pt x="12085" y="4813"/>
                  </a:cubicBezTo>
                  <a:cubicBezTo>
                    <a:pt x="12142" y="4784"/>
                    <a:pt x="12194" y="4750"/>
                    <a:pt x="12165" y="4699"/>
                  </a:cubicBezTo>
                  <a:cubicBezTo>
                    <a:pt x="12159" y="4699"/>
                    <a:pt x="12159" y="4693"/>
                    <a:pt x="12154" y="4688"/>
                  </a:cubicBezTo>
                  <a:cubicBezTo>
                    <a:pt x="12142" y="4642"/>
                    <a:pt x="12194" y="4608"/>
                    <a:pt x="12285" y="4602"/>
                  </a:cubicBezTo>
                  <a:cubicBezTo>
                    <a:pt x="12307" y="4602"/>
                    <a:pt x="12325" y="4602"/>
                    <a:pt x="12347" y="4608"/>
                  </a:cubicBezTo>
                  <a:cubicBezTo>
                    <a:pt x="12364" y="4614"/>
                    <a:pt x="12381" y="4625"/>
                    <a:pt x="12399" y="4631"/>
                  </a:cubicBezTo>
                  <a:cubicBezTo>
                    <a:pt x="12433" y="4636"/>
                    <a:pt x="12461" y="4648"/>
                    <a:pt x="12490" y="4665"/>
                  </a:cubicBezTo>
                  <a:cubicBezTo>
                    <a:pt x="12598" y="4619"/>
                    <a:pt x="12706" y="4596"/>
                    <a:pt x="12826" y="4591"/>
                  </a:cubicBezTo>
                  <a:cubicBezTo>
                    <a:pt x="12849" y="4587"/>
                    <a:pt x="12872" y="4586"/>
                    <a:pt x="12895" y="4586"/>
                  </a:cubicBezTo>
                  <a:cubicBezTo>
                    <a:pt x="12993" y="4586"/>
                    <a:pt x="13091" y="4614"/>
                    <a:pt x="13179" y="4665"/>
                  </a:cubicBezTo>
                  <a:lnTo>
                    <a:pt x="13259" y="4676"/>
                  </a:lnTo>
                  <a:cubicBezTo>
                    <a:pt x="13304" y="4653"/>
                    <a:pt x="13361" y="4636"/>
                    <a:pt x="13412" y="4631"/>
                  </a:cubicBezTo>
                  <a:cubicBezTo>
                    <a:pt x="13488" y="4617"/>
                    <a:pt x="13564" y="4609"/>
                    <a:pt x="13640" y="4609"/>
                  </a:cubicBezTo>
                  <a:cubicBezTo>
                    <a:pt x="13689" y="4609"/>
                    <a:pt x="13739" y="4612"/>
                    <a:pt x="13788" y="4619"/>
                  </a:cubicBezTo>
                  <a:cubicBezTo>
                    <a:pt x="13868" y="4585"/>
                    <a:pt x="13953" y="4562"/>
                    <a:pt x="14039" y="4551"/>
                  </a:cubicBezTo>
                  <a:cubicBezTo>
                    <a:pt x="14101" y="4545"/>
                    <a:pt x="14164" y="4545"/>
                    <a:pt x="14221" y="4545"/>
                  </a:cubicBezTo>
                  <a:cubicBezTo>
                    <a:pt x="14323" y="4465"/>
                    <a:pt x="14547" y="4419"/>
                    <a:pt x="14759" y="4419"/>
                  </a:cubicBezTo>
                  <a:cubicBezTo>
                    <a:pt x="14771" y="4419"/>
                    <a:pt x="14784" y="4420"/>
                    <a:pt x="14796" y="4420"/>
                  </a:cubicBezTo>
                  <a:cubicBezTo>
                    <a:pt x="14813" y="4408"/>
                    <a:pt x="14836" y="4403"/>
                    <a:pt x="14859" y="4397"/>
                  </a:cubicBezTo>
                  <a:cubicBezTo>
                    <a:pt x="14916" y="4386"/>
                    <a:pt x="14973" y="4363"/>
                    <a:pt x="15018" y="4334"/>
                  </a:cubicBezTo>
                  <a:cubicBezTo>
                    <a:pt x="15053" y="4329"/>
                    <a:pt x="15081" y="4329"/>
                    <a:pt x="15109" y="4329"/>
                  </a:cubicBezTo>
                  <a:cubicBezTo>
                    <a:pt x="15121" y="4295"/>
                    <a:pt x="15121" y="4255"/>
                    <a:pt x="15201" y="4243"/>
                  </a:cubicBezTo>
                  <a:lnTo>
                    <a:pt x="15315" y="4198"/>
                  </a:lnTo>
                  <a:cubicBezTo>
                    <a:pt x="15303" y="4186"/>
                    <a:pt x="15292" y="4169"/>
                    <a:pt x="15280" y="4158"/>
                  </a:cubicBezTo>
                  <a:cubicBezTo>
                    <a:pt x="15269" y="4141"/>
                    <a:pt x="15258" y="4129"/>
                    <a:pt x="15246" y="4118"/>
                  </a:cubicBezTo>
                  <a:cubicBezTo>
                    <a:pt x="15261" y="4114"/>
                    <a:pt x="15277" y="4112"/>
                    <a:pt x="15293" y="4112"/>
                  </a:cubicBezTo>
                  <a:cubicBezTo>
                    <a:pt x="15325" y="4112"/>
                    <a:pt x="15358" y="4120"/>
                    <a:pt x="15389" y="4135"/>
                  </a:cubicBezTo>
                  <a:cubicBezTo>
                    <a:pt x="15406" y="4141"/>
                    <a:pt x="15417" y="4152"/>
                    <a:pt x="15434" y="4158"/>
                  </a:cubicBezTo>
                  <a:cubicBezTo>
                    <a:pt x="15476" y="4179"/>
                    <a:pt x="15522" y="4191"/>
                    <a:pt x="15568" y="4191"/>
                  </a:cubicBezTo>
                  <a:cubicBezTo>
                    <a:pt x="15584" y="4191"/>
                    <a:pt x="15600" y="4189"/>
                    <a:pt x="15616" y="4186"/>
                  </a:cubicBezTo>
                  <a:cubicBezTo>
                    <a:pt x="15673" y="4175"/>
                    <a:pt x="15719" y="4164"/>
                    <a:pt x="15776" y="4152"/>
                  </a:cubicBezTo>
                  <a:cubicBezTo>
                    <a:pt x="15801" y="4149"/>
                    <a:pt x="15827" y="4148"/>
                    <a:pt x="15853" y="4148"/>
                  </a:cubicBezTo>
                  <a:cubicBezTo>
                    <a:pt x="15878" y="4148"/>
                    <a:pt x="15904" y="4149"/>
                    <a:pt x="15930" y="4152"/>
                  </a:cubicBezTo>
                  <a:cubicBezTo>
                    <a:pt x="15964" y="4158"/>
                    <a:pt x="16009" y="4175"/>
                    <a:pt x="16049" y="4175"/>
                  </a:cubicBezTo>
                  <a:lnTo>
                    <a:pt x="16118" y="4164"/>
                  </a:lnTo>
                  <a:cubicBezTo>
                    <a:pt x="16169" y="4141"/>
                    <a:pt x="16214" y="4118"/>
                    <a:pt x="16197" y="4072"/>
                  </a:cubicBezTo>
                  <a:cubicBezTo>
                    <a:pt x="16192" y="4067"/>
                    <a:pt x="16192" y="4061"/>
                    <a:pt x="16192" y="4055"/>
                  </a:cubicBezTo>
                  <a:cubicBezTo>
                    <a:pt x="16192" y="4021"/>
                    <a:pt x="16226" y="3998"/>
                    <a:pt x="16288" y="3987"/>
                  </a:cubicBezTo>
                  <a:cubicBezTo>
                    <a:pt x="16343" y="3957"/>
                    <a:pt x="16402" y="3940"/>
                    <a:pt x="16462" y="3940"/>
                  </a:cubicBezTo>
                  <a:cubicBezTo>
                    <a:pt x="16470" y="3940"/>
                    <a:pt x="16479" y="3941"/>
                    <a:pt x="16488" y="3941"/>
                  </a:cubicBezTo>
                  <a:cubicBezTo>
                    <a:pt x="16539" y="3911"/>
                    <a:pt x="16598" y="3897"/>
                    <a:pt x="16658" y="3897"/>
                  </a:cubicBezTo>
                  <a:cubicBezTo>
                    <a:pt x="16677" y="3897"/>
                    <a:pt x="16696" y="3899"/>
                    <a:pt x="16716" y="3902"/>
                  </a:cubicBezTo>
                  <a:cubicBezTo>
                    <a:pt x="16892" y="3924"/>
                    <a:pt x="17000" y="3981"/>
                    <a:pt x="17160" y="4010"/>
                  </a:cubicBezTo>
                  <a:lnTo>
                    <a:pt x="17239" y="4021"/>
                  </a:lnTo>
                  <a:lnTo>
                    <a:pt x="1723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6" name="Google Shape;706;p42"/>
          <p:cNvSpPr txBox="1">
            <a:spLocks noGrp="1"/>
          </p:cNvSpPr>
          <p:nvPr>
            <p:ph type="title" idx="3"/>
          </p:nvPr>
        </p:nvSpPr>
        <p:spPr>
          <a:xfrm>
            <a:off x="2967496" y="609971"/>
            <a:ext cx="3146100" cy="569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Html Pages</a:t>
            </a:r>
            <a:endParaRPr dirty="0"/>
          </a:p>
        </p:txBody>
      </p:sp>
      <p:sp>
        <p:nvSpPr>
          <p:cNvPr id="716" name="Google Shape;716;p42"/>
          <p:cNvSpPr/>
          <p:nvPr/>
        </p:nvSpPr>
        <p:spPr>
          <a:xfrm rot="-1869146">
            <a:off x="1457207" y="1765787"/>
            <a:ext cx="3821" cy="7642"/>
          </a:xfrm>
          <a:custGeom>
            <a:avLst/>
            <a:gdLst/>
            <a:ahLst/>
            <a:cxnLst/>
            <a:rect l="l" t="t" r="r" b="b"/>
            <a:pathLst>
              <a:path w="29" h="58" extrusionOk="0">
                <a:moveTo>
                  <a:pt x="0" y="0"/>
                </a:moveTo>
                <a:lnTo>
                  <a:pt x="12" y="57"/>
                </a:lnTo>
                <a:lnTo>
                  <a:pt x="29" y="6"/>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42"/>
          <p:cNvSpPr/>
          <p:nvPr/>
        </p:nvSpPr>
        <p:spPr>
          <a:xfrm>
            <a:off x="165875" y="405400"/>
            <a:ext cx="243300" cy="2433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42"/>
          <p:cNvSpPr/>
          <p:nvPr/>
        </p:nvSpPr>
        <p:spPr>
          <a:xfrm>
            <a:off x="165875" y="1087983"/>
            <a:ext cx="243300" cy="2433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42"/>
          <p:cNvSpPr/>
          <p:nvPr/>
        </p:nvSpPr>
        <p:spPr>
          <a:xfrm>
            <a:off x="165875" y="1770542"/>
            <a:ext cx="243300" cy="2433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42"/>
          <p:cNvSpPr/>
          <p:nvPr/>
        </p:nvSpPr>
        <p:spPr>
          <a:xfrm>
            <a:off x="165875" y="2453125"/>
            <a:ext cx="243300" cy="2433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42"/>
          <p:cNvSpPr/>
          <p:nvPr/>
        </p:nvSpPr>
        <p:spPr>
          <a:xfrm>
            <a:off x="165875" y="3135708"/>
            <a:ext cx="243300" cy="2433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42"/>
          <p:cNvSpPr/>
          <p:nvPr/>
        </p:nvSpPr>
        <p:spPr>
          <a:xfrm>
            <a:off x="165875" y="3812192"/>
            <a:ext cx="243300" cy="2433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42"/>
          <p:cNvSpPr/>
          <p:nvPr/>
        </p:nvSpPr>
        <p:spPr>
          <a:xfrm>
            <a:off x="165875" y="4494775"/>
            <a:ext cx="243300" cy="2433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4" name="Google Shape;724;p42"/>
          <p:cNvGrpSpPr/>
          <p:nvPr/>
        </p:nvGrpSpPr>
        <p:grpSpPr>
          <a:xfrm rot="-406465">
            <a:off x="3898154" y="206994"/>
            <a:ext cx="1287909" cy="344459"/>
            <a:chOff x="-1128125" y="1939975"/>
            <a:chExt cx="859776" cy="229952"/>
          </a:xfrm>
        </p:grpSpPr>
        <p:sp>
          <p:nvSpPr>
            <p:cNvPr id="725" name="Google Shape;725;p42"/>
            <p:cNvSpPr/>
            <p:nvPr/>
          </p:nvSpPr>
          <p:spPr>
            <a:xfrm>
              <a:off x="-1128125" y="1939975"/>
              <a:ext cx="859776" cy="229952"/>
            </a:xfrm>
            <a:custGeom>
              <a:avLst/>
              <a:gdLst/>
              <a:ahLst/>
              <a:cxnLst/>
              <a:rect l="l" t="t" r="r" b="b"/>
              <a:pathLst>
                <a:path w="17315" h="4631" extrusionOk="0">
                  <a:moveTo>
                    <a:pt x="1" y="0"/>
                  </a:moveTo>
                  <a:lnTo>
                    <a:pt x="143" y="1413"/>
                  </a:lnTo>
                  <a:lnTo>
                    <a:pt x="1" y="2455"/>
                  </a:lnTo>
                  <a:lnTo>
                    <a:pt x="143" y="3828"/>
                  </a:lnTo>
                  <a:lnTo>
                    <a:pt x="143" y="4631"/>
                  </a:lnTo>
                  <a:lnTo>
                    <a:pt x="17314" y="4557"/>
                  </a:lnTo>
                  <a:lnTo>
                    <a:pt x="17314" y="3571"/>
                  </a:lnTo>
                  <a:lnTo>
                    <a:pt x="17098" y="2165"/>
                  </a:lnTo>
                  <a:lnTo>
                    <a:pt x="17314" y="940"/>
                  </a:lnTo>
                  <a:lnTo>
                    <a:pt x="1731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42"/>
            <p:cNvSpPr/>
            <p:nvPr/>
          </p:nvSpPr>
          <p:spPr>
            <a:xfrm>
              <a:off x="-600144" y="2109793"/>
              <a:ext cx="34014" cy="30587"/>
            </a:xfrm>
            <a:custGeom>
              <a:avLst/>
              <a:gdLst/>
              <a:ahLst/>
              <a:cxnLst/>
              <a:rect l="l" t="t" r="r" b="b"/>
              <a:pathLst>
                <a:path w="685" h="616" extrusionOk="0">
                  <a:moveTo>
                    <a:pt x="619" y="0"/>
                  </a:moveTo>
                  <a:cubicBezTo>
                    <a:pt x="555" y="0"/>
                    <a:pt x="410" y="96"/>
                    <a:pt x="269" y="237"/>
                  </a:cubicBezTo>
                  <a:cubicBezTo>
                    <a:pt x="103" y="402"/>
                    <a:pt x="1" y="567"/>
                    <a:pt x="41" y="607"/>
                  </a:cubicBezTo>
                  <a:cubicBezTo>
                    <a:pt x="47" y="613"/>
                    <a:pt x="55" y="616"/>
                    <a:pt x="66" y="616"/>
                  </a:cubicBezTo>
                  <a:cubicBezTo>
                    <a:pt x="129" y="616"/>
                    <a:pt x="270" y="520"/>
                    <a:pt x="411" y="379"/>
                  </a:cubicBezTo>
                  <a:cubicBezTo>
                    <a:pt x="576" y="214"/>
                    <a:pt x="684" y="49"/>
                    <a:pt x="644" y="9"/>
                  </a:cubicBezTo>
                  <a:cubicBezTo>
                    <a:pt x="639" y="3"/>
                    <a:pt x="630" y="0"/>
                    <a:pt x="6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42"/>
            <p:cNvSpPr/>
            <p:nvPr/>
          </p:nvSpPr>
          <p:spPr>
            <a:xfrm>
              <a:off x="-600144" y="2017883"/>
              <a:ext cx="34014" cy="30587"/>
            </a:xfrm>
            <a:custGeom>
              <a:avLst/>
              <a:gdLst/>
              <a:ahLst/>
              <a:cxnLst/>
              <a:rect l="l" t="t" r="r" b="b"/>
              <a:pathLst>
                <a:path w="685" h="616" extrusionOk="0">
                  <a:moveTo>
                    <a:pt x="619" y="0"/>
                  </a:moveTo>
                  <a:cubicBezTo>
                    <a:pt x="555" y="0"/>
                    <a:pt x="410" y="96"/>
                    <a:pt x="269" y="237"/>
                  </a:cubicBezTo>
                  <a:cubicBezTo>
                    <a:pt x="103" y="402"/>
                    <a:pt x="1" y="567"/>
                    <a:pt x="41" y="607"/>
                  </a:cubicBezTo>
                  <a:cubicBezTo>
                    <a:pt x="47" y="613"/>
                    <a:pt x="55" y="616"/>
                    <a:pt x="66" y="616"/>
                  </a:cubicBezTo>
                  <a:cubicBezTo>
                    <a:pt x="129" y="616"/>
                    <a:pt x="270" y="520"/>
                    <a:pt x="411" y="379"/>
                  </a:cubicBezTo>
                  <a:cubicBezTo>
                    <a:pt x="576" y="214"/>
                    <a:pt x="684" y="49"/>
                    <a:pt x="644" y="9"/>
                  </a:cubicBezTo>
                  <a:cubicBezTo>
                    <a:pt x="639" y="3"/>
                    <a:pt x="630" y="0"/>
                    <a:pt x="6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42"/>
            <p:cNvSpPr/>
            <p:nvPr/>
          </p:nvSpPr>
          <p:spPr>
            <a:xfrm>
              <a:off x="-646522" y="2017883"/>
              <a:ext cx="33716" cy="30587"/>
            </a:xfrm>
            <a:custGeom>
              <a:avLst/>
              <a:gdLst/>
              <a:ahLst/>
              <a:cxnLst/>
              <a:rect l="l" t="t" r="r" b="b"/>
              <a:pathLst>
                <a:path w="679" h="616" extrusionOk="0">
                  <a:moveTo>
                    <a:pt x="66" y="0"/>
                  </a:moveTo>
                  <a:cubicBezTo>
                    <a:pt x="55" y="0"/>
                    <a:pt x="47" y="3"/>
                    <a:pt x="41" y="9"/>
                  </a:cubicBezTo>
                  <a:cubicBezTo>
                    <a:pt x="1" y="49"/>
                    <a:pt x="103" y="214"/>
                    <a:pt x="269" y="379"/>
                  </a:cubicBezTo>
                  <a:cubicBezTo>
                    <a:pt x="410" y="520"/>
                    <a:pt x="551" y="616"/>
                    <a:pt x="614" y="616"/>
                  </a:cubicBezTo>
                  <a:cubicBezTo>
                    <a:pt x="624" y="616"/>
                    <a:pt x="633" y="613"/>
                    <a:pt x="639" y="607"/>
                  </a:cubicBezTo>
                  <a:cubicBezTo>
                    <a:pt x="679" y="567"/>
                    <a:pt x="582" y="402"/>
                    <a:pt x="411" y="237"/>
                  </a:cubicBezTo>
                  <a:cubicBezTo>
                    <a:pt x="270" y="96"/>
                    <a:pt x="129" y="0"/>
                    <a:pt x="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42"/>
            <p:cNvSpPr/>
            <p:nvPr/>
          </p:nvSpPr>
          <p:spPr>
            <a:xfrm>
              <a:off x="-612310" y="2005022"/>
              <a:ext cx="12811" cy="12463"/>
            </a:xfrm>
            <a:custGeom>
              <a:avLst/>
              <a:gdLst/>
              <a:ahLst/>
              <a:cxnLst/>
              <a:rect l="l" t="t" r="r" b="b"/>
              <a:pathLst>
                <a:path w="258" h="251" extrusionOk="0">
                  <a:moveTo>
                    <a:pt x="126" y="0"/>
                  </a:moveTo>
                  <a:cubicBezTo>
                    <a:pt x="58" y="0"/>
                    <a:pt x="1" y="57"/>
                    <a:pt x="1" y="126"/>
                  </a:cubicBezTo>
                  <a:cubicBezTo>
                    <a:pt x="1" y="194"/>
                    <a:pt x="58" y="251"/>
                    <a:pt x="126" y="251"/>
                  </a:cubicBezTo>
                  <a:cubicBezTo>
                    <a:pt x="200" y="251"/>
                    <a:pt x="257" y="194"/>
                    <a:pt x="257" y="126"/>
                  </a:cubicBezTo>
                  <a:cubicBezTo>
                    <a:pt x="257" y="57"/>
                    <a:pt x="200" y="0"/>
                    <a:pt x="1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42"/>
            <p:cNvSpPr/>
            <p:nvPr/>
          </p:nvSpPr>
          <p:spPr>
            <a:xfrm>
              <a:off x="-599846" y="1939975"/>
              <a:ext cx="24679" cy="16585"/>
            </a:xfrm>
            <a:custGeom>
              <a:avLst/>
              <a:gdLst/>
              <a:ahLst/>
              <a:cxnLst/>
              <a:rect l="l" t="t" r="r" b="b"/>
              <a:pathLst>
                <a:path w="497" h="334" extrusionOk="0">
                  <a:moveTo>
                    <a:pt x="217" y="0"/>
                  </a:moveTo>
                  <a:cubicBezTo>
                    <a:pt x="80" y="149"/>
                    <a:pt x="1" y="291"/>
                    <a:pt x="35" y="325"/>
                  </a:cubicBezTo>
                  <a:cubicBezTo>
                    <a:pt x="41" y="331"/>
                    <a:pt x="49" y="334"/>
                    <a:pt x="60" y="334"/>
                  </a:cubicBezTo>
                  <a:cubicBezTo>
                    <a:pt x="123" y="334"/>
                    <a:pt x="264" y="238"/>
                    <a:pt x="405" y="97"/>
                  </a:cubicBezTo>
                  <a:cubicBezTo>
                    <a:pt x="439" y="63"/>
                    <a:pt x="468" y="35"/>
                    <a:pt x="4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42"/>
            <p:cNvSpPr/>
            <p:nvPr/>
          </p:nvSpPr>
          <p:spPr>
            <a:xfrm>
              <a:off x="-646522" y="2109793"/>
              <a:ext cx="33716" cy="30587"/>
            </a:xfrm>
            <a:custGeom>
              <a:avLst/>
              <a:gdLst/>
              <a:ahLst/>
              <a:cxnLst/>
              <a:rect l="l" t="t" r="r" b="b"/>
              <a:pathLst>
                <a:path w="679" h="616" extrusionOk="0">
                  <a:moveTo>
                    <a:pt x="66" y="0"/>
                  </a:moveTo>
                  <a:cubicBezTo>
                    <a:pt x="55" y="0"/>
                    <a:pt x="47" y="3"/>
                    <a:pt x="41" y="9"/>
                  </a:cubicBezTo>
                  <a:cubicBezTo>
                    <a:pt x="1" y="49"/>
                    <a:pt x="103" y="214"/>
                    <a:pt x="269" y="379"/>
                  </a:cubicBezTo>
                  <a:cubicBezTo>
                    <a:pt x="410" y="520"/>
                    <a:pt x="551" y="616"/>
                    <a:pt x="614" y="616"/>
                  </a:cubicBezTo>
                  <a:cubicBezTo>
                    <a:pt x="624" y="616"/>
                    <a:pt x="633" y="613"/>
                    <a:pt x="639" y="607"/>
                  </a:cubicBezTo>
                  <a:cubicBezTo>
                    <a:pt x="679" y="567"/>
                    <a:pt x="576" y="402"/>
                    <a:pt x="411" y="237"/>
                  </a:cubicBezTo>
                  <a:cubicBezTo>
                    <a:pt x="270" y="96"/>
                    <a:pt x="129" y="0"/>
                    <a:pt x="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42"/>
            <p:cNvSpPr/>
            <p:nvPr/>
          </p:nvSpPr>
          <p:spPr>
            <a:xfrm>
              <a:off x="-646522" y="2064806"/>
              <a:ext cx="33716" cy="30885"/>
            </a:xfrm>
            <a:custGeom>
              <a:avLst/>
              <a:gdLst/>
              <a:ahLst/>
              <a:cxnLst/>
              <a:rect l="l" t="t" r="r" b="b"/>
              <a:pathLst>
                <a:path w="679" h="622" extrusionOk="0">
                  <a:moveTo>
                    <a:pt x="614" y="1"/>
                  </a:moveTo>
                  <a:cubicBezTo>
                    <a:pt x="551" y="1"/>
                    <a:pt x="410" y="96"/>
                    <a:pt x="269" y="237"/>
                  </a:cubicBezTo>
                  <a:cubicBezTo>
                    <a:pt x="103" y="402"/>
                    <a:pt x="1" y="573"/>
                    <a:pt x="41" y="613"/>
                  </a:cubicBezTo>
                  <a:cubicBezTo>
                    <a:pt x="47" y="619"/>
                    <a:pt x="55" y="622"/>
                    <a:pt x="66" y="622"/>
                  </a:cubicBezTo>
                  <a:cubicBezTo>
                    <a:pt x="129" y="622"/>
                    <a:pt x="270" y="526"/>
                    <a:pt x="411" y="385"/>
                  </a:cubicBezTo>
                  <a:cubicBezTo>
                    <a:pt x="576" y="220"/>
                    <a:pt x="679" y="49"/>
                    <a:pt x="639" y="9"/>
                  </a:cubicBezTo>
                  <a:cubicBezTo>
                    <a:pt x="633" y="4"/>
                    <a:pt x="624" y="1"/>
                    <a:pt x="61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42"/>
            <p:cNvSpPr/>
            <p:nvPr/>
          </p:nvSpPr>
          <p:spPr>
            <a:xfrm>
              <a:off x="-637435" y="1939975"/>
              <a:ext cx="24629" cy="16585"/>
            </a:xfrm>
            <a:custGeom>
              <a:avLst/>
              <a:gdLst/>
              <a:ahLst/>
              <a:cxnLst/>
              <a:rect l="l" t="t" r="r" b="b"/>
              <a:pathLst>
                <a:path w="496" h="334" extrusionOk="0">
                  <a:moveTo>
                    <a:pt x="0" y="0"/>
                  </a:moveTo>
                  <a:cubicBezTo>
                    <a:pt x="23" y="35"/>
                    <a:pt x="51" y="63"/>
                    <a:pt x="86" y="97"/>
                  </a:cubicBezTo>
                  <a:cubicBezTo>
                    <a:pt x="227" y="238"/>
                    <a:pt x="368" y="334"/>
                    <a:pt x="431" y="334"/>
                  </a:cubicBezTo>
                  <a:cubicBezTo>
                    <a:pt x="441" y="334"/>
                    <a:pt x="450" y="331"/>
                    <a:pt x="456" y="325"/>
                  </a:cubicBezTo>
                  <a:cubicBezTo>
                    <a:pt x="496" y="285"/>
                    <a:pt x="410" y="149"/>
                    <a:pt x="2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42"/>
            <p:cNvSpPr/>
            <p:nvPr/>
          </p:nvSpPr>
          <p:spPr>
            <a:xfrm>
              <a:off x="-612310" y="2096089"/>
              <a:ext cx="12811" cy="12463"/>
            </a:xfrm>
            <a:custGeom>
              <a:avLst/>
              <a:gdLst/>
              <a:ahLst/>
              <a:cxnLst/>
              <a:rect l="l" t="t" r="r" b="b"/>
              <a:pathLst>
                <a:path w="258" h="251" extrusionOk="0">
                  <a:moveTo>
                    <a:pt x="126" y="0"/>
                  </a:moveTo>
                  <a:cubicBezTo>
                    <a:pt x="58" y="0"/>
                    <a:pt x="1" y="57"/>
                    <a:pt x="1" y="126"/>
                  </a:cubicBezTo>
                  <a:cubicBezTo>
                    <a:pt x="1" y="194"/>
                    <a:pt x="58" y="251"/>
                    <a:pt x="126" y="251"/>
                  </a:cubicBezTo>
                  <a:cubicBezTo>
                    <a:pt x="200" y="251"/>
                    <a:pt x="257" y="194"/>
                    <a:pt x="257" y="126"/>
                  </a:cubicBezTo>
                  <a:cubicBezTo>
                    <a:pt x="257" y="57"/>
                    <a:pt x="200" y="0"/>
                    <a:pt x="1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42"/>
            <p:cNvSpPr/>
            <p:nvPr/>
          </p:nvSpPr>
          <p:spPr>
            <a:xfrm>
              <a:off x="-600144" y="1972896"/>
              <a:ext cx="33716" cy="30885"/>
            </a:xfrm>
            <a:custGeom>
              <a:avLst/>
              <a:gdLst/>
              <a:ahLst/>
              <a:cxnLst/>
              <a:rect l="l" t="t" r="r" b="b"/>
              <a:pathLst>
                <a:path w="679" h="622" extrusionOk="0">
                  <a:moveTo>
                    <a:pt x="66" y="1"/>
                  </a:moveTo>
                  <a:cubicBezTo>
                    <a:pt x="55" y="1"/>
                    <a:pt x="47" y="4"/>
                    <a:pt x="41" y="10"/>
                  </a:cubicBezTo>
                  <a:cubicBezTo>
                    <a:pt x="1" y="49"/>
                    <a:pt x="103" y="220"/>
                    <a:pt x="269" y="385"/>
                  </a:cubicBezTo>
                  <a:cubicBezTo>
                    <a:pt x="410" y="526"/>
                    <a:pt x="555" y="622"/>
                    <a:pt x="619" y="622"/>
                  </a:cubicBezTo>
                  <a:cubicBezTo>
                    <a:pt x="630" y="622"/>
                    <a:pt x="639" y="619"/>
                    <a:pt x="644" y="613"/>
                  </a:cubicBezTo>
                  <a:cubicBezTo>
                    <a:pt x="679" y="573"/>
                    <a:pt x="582" y="408"/>
                    <a:pt x="411" y="237"/>
                  </a:cubicBezTo>
                  <a:cubicBezTo>
                    <a:pt x="270" y="96"/>
                    <a:pt x="129" y="1"/>
                    <a:pt x="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42"/>
            <p:cNvSpPr/>
            <p:nvPr/>
          </p:nvSpPr>
          <p:spPr>
            <a:xfrm>
              <a:off x="-551184" y="1972896"/>
              <a:ext cx="33666" cy="30885"/>
            </a:xfrm>
            <a:custGeom>
              <a:avLst/>
              <a:gdLst/>
              <a:ahLst/>
              <a:cxnLst/>
              <a:rect l="l" t="t" r="r" b="b"/>
              <a:pathLst>
                <a:path w="678" h="622" extrusionOk="0">
                  <a:moveTo>
                    <a:pt x="613" y="1"/>
                  </a:moveTo>
                  <a:cubicBezTo>
                    <a:pt x="550" y="1"/>
                    <a:pt x="409" y="96"/>
                    <a:pt x="268" y="237"/>
                  </a:cubicBezTo>
                  <a:cubicBezTo>
                    <a:pt x="103" y="408"/>
                    <a:pt x="0" y="573"/>
                    <a:pt x="40" y="613"/>
                  </a:cubicBezTo>
                  <a:cubicBezTo>
                    <a:pt x="46" y="619"/>
                    <a:pt x="54" y="622"/>
                    <a:pt x="65" y="622"/>
                  </a:cubicBezTo>
                  <a:cubicBezTo>
                    <a:pt x="128" y="622"/>
                    <a:pt x="269" y="526"/>
                    <a:pt x="410" y="385"/>
                  </a:cubicBezTo>
                  <a:cubicBezTo>
                    <a:pt x="575" y="215"/>
                    <a:pt x="678" y="49"/>
                    <a:pt x="638" y="10"/>
                  </a:cubicBezTo>
                  <a:cubicBezTo>
                    <a:pt x="632" y="4"/>
                    <a:pt x="624" y="1"/>
                    <a:pt x="6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42"/>
            <p:cNvSpPr/>
            <p:nvPr/>
          </p:nvSpPr>
          <p:spPr>
            <a:xfrm>
              <a:off x="-551184" y="2064806"/>
              <a:ext cx="33666" cy="30885"/>
            </a:xfrm>
            <a:custGeom>
              <a:avLst/>
              <a:gdLst/>
              <a:ahLst/>
              <a:cxnLst/>
              <a:rect l="l" t="t" r="r" b="b"/>
              <a:pathLst>
                <a:path w="678" h="622" extrusionOk="0">
                  <a:moveTo>
                    <a:pt x="613" y="1"/>
                  </a:moveTo>
                  <a:cubicBezTo>
                    <a:pt x="550" y="1"/>
                    <a:pt x="409" y="96"/>
                    <a:pt x="268" y="237"/>
                  </a:cubicBezTo>
                  <a:cubicBezTo>
                    <a:pt x="103" y="402"/>
                    <a:pt x="0" y="573"/>
                    <a:pt x="40" y="613"/>
                  </a:cubicBezTo>
                  <a:cubicBezTo>
                    <a:pt x="46" y="619"/>
                    <a:pt x="54" y="622"/>
                    <a:pt x="65" y="622"/>
                  </a:cubicBezTo>
                  <a:cubicBezTo>
                    <a:pt x="128" y="622"/>
                    <a:pt x="269" y="526"/>
                    <a:pt x="410" y="385"/>
                  </a:cubicBezTo>
                  <a:cubicBezTo>
                    <a:pt x="575" y="220"/>
                    <a:pt x="678" y="49"/>
                    <a:pt x="638" y="9"/>
                  </a:cubicBezTo>
                  <a:cubicBezTo>
                    <a:pt x="632" y="4"/>
                    <a:pt x="624" y="1"/>
                    <a:pt x="6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42"/>
            <p:cNvSpPr/>
            <p:nvPr/>
          </p:nvSpPr>
          <p:spPr>
            <a:xfrm>
              <a:off x="-551184" y="2017883"/>
              <a:ext cx="33666" cy="30587"/>
            </a:xfrm>
            <a:custGeom>
              <a:avLst/>
              <a:gdLst/>
              <a:ahLst/>
              <a:cxnLst/>
              <a:rect l="l" t="t" r="r" b="b"/>
              <a:pathLst>
                <a:path w="678" h="616" extrusionOk="0">
                  <a:moveTo>
                    <a:pt x="63" y="0"/>
                  </a:moveTo>
                  <a:cubicBezTo>
                    <a:pt x="53" y="0"/>
                    <a:pt x="45" y="3"/>
                    <a:pt x="40" y="9"/>
                  </a:cubicBezTo>
                  <a:cubicBezTo>
                    <a:pt x="0" y="49"/>
                    <a:pt x="103" y="214"/>
                    <a:pt x="268" y="379"/>
                  </a:cubicBezTo>
                  <a:cubicBezTo>
                    <a:pt x="409" y="520"/>
                    <a:pt x="550" y="616"/>
                    <a:pt x="613" y="616"/>
                  </a:cubicBezTo>
                  <a:cubicBezTo>
                    <a:pt x="624" y="616"/>
                    <a:pt x="632" y="613"/>
                    <a:pt x="638" y="607"/>
                  </a:cubicBezTo>
                  <a:cubicBezTo>
                    <a:pt x="678" y="567"/>
                    <a:pt x="575" y="402"/>
                    <a:pt x="410" y="237"/>
                  </a:cubicBezTo>
                  <a:cubicBezTo>
                    <a:pt x="269" y="96"/>
                    <a:pt x="124" y="0"/>
                    <a:pt x="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42"/>
            <p:cNvSpPr/>
            <p:nvPr/>
          </p:nvSpPr>
          <p:spPr>
            <a:xfrm>
              <a:off x="-600144" y="2064806"/>
              <a:ext cx="33716" cy="30885"/>
            </a:xfrm>
            <a:custGeom>
              <a:avLst/>
              <a:gdLst/>
              <a:ahLst/>
              <a:cxnLst/>
              <a:rect l="l" t="t" r="r" b="b"/>
              <a:pathLst>
                <a:path w="679" h="622" extrusionOk="0">
                  <a:moveTo>
                    <a:pt x="66" y="1"/>
                  </a:moveTo>
                  <a:cubicBezTo>
                    <a:pt x="55" y="1"/>
                    <a:pt x="47" y="4"/>
                    <a:pt x="41" y="9"/>
                  </a:cubicBezTo>
                  <a:cubicBezTo>
                    <a:pt x="1" y="49"/>
                    <a:pt x="103" y="220"/>
                    <a:pt x="269" y="385"/>
                  </a:cubicBezTo>
                  <a:cubicBezTo>
                    <a:pt x="410" y="526"/>
                    <a:pt x="555" y="622"/>
                    <a:pt x="619" y="622"/>
                  </a:cubicBezTo>
                  <a:cubicBezTo>
                    <a:pt x="630" y="622"/>
                    <a:pt x="639" y="619"/>
                    <a:pt x="644" y="613"/>
                  </a:cubicBezTo>
                  <a:cubicBezTo>
                    <a:pt x="679" y="573"/>
                    <a:pt x="582" y="408"/>
                    <a:pt x="411" y="237"/>
                  </a:cubicBezTo>
                  <a:cubicBezTo>
                    <a:pt x="270" y="96"/>
                    <a:pt x="129" y="1"/>
                    <a:pt x="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42"/>
            <p:cNvSpPr/>
            <p:nvPr/>
          </p:nvSpPr>
          <p:spPr>
            <a:xfrm>
              <a:off x="-542445" y="1939975"/>
              <a:ext cx="24927" cy="16585"/>
            </a:xfrm>
            <a:custGeom>
              <a:avLst/>
              <a:gdLst/>
              <a:ahLst/>
              <a:cxnLst/>
              <a:rect l="l" t="t" r="r" b="b"/>
              <a:pathLst>
                <a:path w="502" h="334" extrusionOk="0">
                  <a:moveTo>
                    <a:pt x="1" y="0"/>
                  </a:moveTo>
                  <a:cubicBezTo>
                    <a:pt x="29" y="35"/>
                    <a:pt x="58" y="63"/>
                    <a:pt x="92" y="97"/>
                  </a:cubicBezTo>
                  <a:cubicBezTo>
                    <a:pt x="233" y="238"/>
                    <a:pt x="374" y="334"/>
                    <a:pt x="437" y="334"/>
                  </a:cubicBezTo>
                  <a:cubicBezTo>
                    <a:pt x="448" y="334"/>
                    <a:pt x="456" y="331"/>
                    <a:pt x="462" y="325"/>
                  </a:cubicBezTo>
                  <a:cubicBezTo>
                    <a:pt x="502" y="285"/>
                    <a:pt x="416" y="149"/>
                    <a:pt x="2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42"/>
            <p:cNvSpPr/>
            <p:nvPr/>
          </p:nvSpPr>
          <p:spPr>
            <a:xfrm>
              <a:off x="-564492" y="1954971"/>
              <a:ext cx="14748" cy="12662"/>
            </a:xfrm>
            <a:custGeom>
              <a:avLst/>
              <a:gdLst/>
              <a:ahLst/>
              <a:cxnLst/>
              <a:rect l="l" t="t" r="r" b="b"/>
              <a:pathLst>
                <a:path w="297" h="255" extrusionOk="0">
                  <a:moveTo>
                    <a:pt x="171" y="0"/>
                  </a:moveTo>
                  <a:cubicBezTo>
                    <a:pt x="57" y="0"/>
                    <a:pt x="0" y="137"/>
                    <a:pt x="80" y="217"/>
                  </a:cubicBezTo>
                  <a:cubicBezTo>
                    <a:pt x="106" y="243"/>
                    <a:pt x="138" y="254"/>
                    <a:pt x="169" y="254"/>
                  </a:cubicBezTo>
                  <a:cubicBezTo>
                    <a:pt x="234" y="254"/>
                    <a:pt x="297" y="204"/>
                    <a:pt x="297" y="131"/>
                  </a:cubicBezTo>
                  <a:cubicBezTo>
                    <a:pt x="297" y="57"/>
                    <a:pt x="240" y="0"/>
                    <a:pt x="1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42"/>
            <p:cNvSpPr/>
            <p:nvPr/>
          </p:nvSpPr>
          <p:spPr>
            <a:xfrm>
              <a:off x="-564492" y="2053932"/>
              <a:ext cx="14748" cy="12662"/>
            </a:xfrm>
            <a:custGeom>
              <a:avLst/>
              <a:gdLst/>
              <a:ahLst/>
              <a:cxnLst/>
              <a:rect l="l" t="t" r="r" b="b"/>
              <a:pathLst>
                <a:path w="297" h="255" extrusionOk="0">
                  <a:moveTo>
                    <a:pt x="171" y="1"/>
                  </a:moveTo>
                  <a:cubicBezTo>
                    <a:pt x="57" y="1"/>
                    <a:pt x="0" y="137"/>
                    <a:pt x="80" y="217"/>
                  </a:cubicBezTo>
                  <a:cubicBezTo>
                    <a:pt x="106" y="243"/>
                    <a:pt x="137" y="254"/>
                    <a:pt x="168" y="254"/>
                  </a:cubicBezTo>
                  <a:cubicBezTo>
                    <a:pt x="234" y="254"/>
                    <a:pt x="297" y="203"/>
                    <a:pt x="297" y="126"/>
                  </a:cubicBezTo>
                  <a:cubicBezTo>
                    <a:pt x="297" y="58"/>
                    <a:pt x="240" y="1"/>
                    <a:pt x="1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42"/>
            <p:cNvSpPr/>
            <p:nvPr/>
          </p:nvSpPr>
          <p:spPr>
            <a:xfrm>
              <a:off x="-562208" y="2152894"/>
              <a:ext cx="12463" cy="12513"/>
            </a:xfrm>
            <a:custGeom>
              <a:avLst/>
              <a:gdLst/>
              <a:ahLst/>
              <a:cxnLst/>
              <a:rect l="l" t="t" r="r" b="b"/>
              <a:pathLst>
                <a:path w="251" h="252" extrusionOk="0">
                  <a:moveTo>
                    <a:pt x="125" y="1"/>
                  </a:moveTo>
                  <a:cubicBezTo>
                    <a:pt x="57" y="1"/>
                    <a:pt x="0" y="58"/>
                    <a:pt x="0" y="126"/>
                  </a:cubicBezTo>
                  <a:cubicBezTo>
                    <a:pt x="0" y="195"/>
                    <a:pt x="57" y="252"/>
                    <a:pt x="125" y="252"/>
                  </a:cubicBezTo>
                  <a:cubicBezTo>
                    <a:pt x="194" y="252"/>
                    <a:pt x="251" y="195"/>
                    <a:pt x="251" y="126"/>
                  </a:cubicBezTo>
                  <a:cubicBezTo>
                    <a:pt x="251" y="58"/>
                    <a:pt x="194" y="1"/>
                    <a:pt x="1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42"/>
            <p:cNvSpPr/>
            <p:nvPr/>
          </p:nvSpPr>
          <p:spPr>
            <a:xfrm>
              <a:off x="-646522" y="1972896"/>
              <a:ext cx="33716" cy="30885"/>
            </a:xfrm>
            <a:custGeom>
              <a:avLst/>
              <a:gdLst/>
              <a:ahLst/>
              <a:cxnLst/>
              <a:rect l="l" t="t" r="r" b="b"/>
              <a:pathLst>
                <a:path w="679" h="622" extrusionOk="0">
                  <a:moveTo>
                    <a:pt x="614" y="1"/>
                  </a:moveTo>
                  <a:cubicBezTo>
                    <a:pt x="551" y="1"/>
                    <a:pt x="410" y="96"/>
                    <a:pt x="269" y="237"/>
                  </a:cubicBezTo>
                  <a:cubicBezTo>
                    <a:pt x="103" y="408"/>
                    <a:pt x="1" y="573"/>
                    <a:pt x="41" y="613"/>
                  </a:cubicBezTo>
                  <a:cubicBezTo>
                    <a:pt x="47" y="619"/>
                    <a:pt x="55" y="622"/>
                    <a:pt x="66" y="622"/>
                  </a:cubicBezTo>
                  <a:cubicBezTo>
                    <a:pt x="129" y="622"/>
                    <a:pt x="270" y="526"/>
                    <a:pt x="411" y="385"/>
                  </a:cubicBezTo>
                  <a:cubicBezTo>
                    <a:pt x="576" y="215"/>
                    <a:pt x="679" y="49"/>
                    <a:pt x="639" y="10"/>
                  </a:cubicBezTo>
                  <a:cubicBezTo>
                    <a:pt x="633" y="4"/>
                    <a:pt x="624" y="1"/>
                    <a:pt x="61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42"/>
            <p:cNvSpPr/>
            <p:nvPr/>
          </p:nvSpPr>
          <p:spPr>
            <a:xfrm>
              <a:off x="-741810" y="2109793"/>
              <a:ext cx="34014" cy="30587"/>
            </a:xfrm>
            <a:custGeom>
              <a:avLst/>
              <a:gdLst/>
              <a:ahLst/>
              <a:cxnLst/>
              <a:rect l="l" t="t" r="r" b="b"/>
              <a:pathLst>
                <a:path w="685" h="616" extrusionOk="0">
                  <a:moveTo>
                    <a:pt x="66" y="0"/>
                  </a:moveTo>
                  <a:cubicBezTo>
                    <a:pt x="55" y="0"/>
                    <a:pt x="46" y="3"/>
                    <a:pt x="40" y="9"/>
                  </a:cubicBezTo>
                  <a:cubicBezTo>
                    <a:pt x="1" y="49"/>
                    <a:pt x="103" y="214"/>
                    <a:pt x="268" y="379"/>
                  </a:cubicBezTo>
                  <a:cubicBezTo>
                    <a:pt x="414" y="520"/>
                    <a:pt x="556" y="616"/>
                    <a:pt x="619" y="616"/>
                  </a:cubicBezTo>
                  <a:cubicBezTo>
                    <a:pt x="630" y="616"/>
                    <a:pt x="638" y="613"/>
                    <a:pt x="644" y="607"/>
                  </a:cubicBezTo>
                  <a:cubicBezTo>
                    <a:pt x="684" y="567"/>
                    <a:pt x="582" y="402"/>
                    <a:pt x="416" y="237"/>
                  </a:cubicBezTo>
                  <a:cubicBezTo>
                    <a:pt x="270" y="96"/>
                    <a:pt x="129" y="0"/>
                    <a:pt x="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42"/>
            <p:cNvSpPr/>
            <p:nvPr/>
          </p:nvSpPr>
          <p:spPr>
            <a:xfrm>
              <a:off x="-741810" y="2064806"/>
              <a:ext cx="34014" cy="30885"/>
            </a:xfrm>
            <a:custGeom>
              <a:avLst/>
              <a:gdLst/>
              <a:ahLst/>
              <a:cxnLst/>
              <a:rect l="l" t="t" r="r" b="b"/>
              <a:pathLst>
                <a:path w="685" h="622" extrusionOk="0">
                  <a:moveTo>
                    <a:pt x="619" y="1"/>
                  </a:moveTo>
                  <a:cubicBezTo>
                    <a:pt x="555" y="1"/>
                    <a:pt x="409" y="96"/>
                    <a:pt x="268" y="237"/>
                  </a:cubicBezTo>
                  <a:cubicBezTo>
                    <a:pt x="103" y="402"/>
                    <a:pt x="1" y="573"/>
                    <a:pt x="40" y="613"/>
                  </a:cubicBezTo>
                  <a:cubicBezTo>
                    <a:pt x="46" y="619"/>
                    <a:pt x="55" y="622"/>
                    <a:pt x="66" y="622"/>
                  </a:cubicBezTo>
                  <a:cubicBezTo>
                    <a:pt x="129" y="622"/>
                    <a:pt x="270" y="526"/>
                    <a:pt x="416" y="385"/>
                  </a:cubicBezTo>
                  <a:cubicBezTo>
                    <a:pt x="582" y="220"/>
                    <a:pt x="684" y="49"/>
                    <a:pt x="644" y="9"/>
                  </a:cubicBezTo>
                  <a:cubicBezTo>
                    <a:pt x="638" y="4"/>
                    <a:pt x="630" y="1"/>
                    <a:pt x="6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42"/>
            <p:cNvSpPr/>
            <p:nvPr/>
          </p:nvSpPr>
          <p:spPr>
            <a:xfrm>
              <a:off x="-754819" y="1954971"/>
              <a:ext cx="14748" cy="12662"/>
            </a:xfrm>
            <a:custGeom>
              <a:avLst/>
              <a:gdLst/>
              <a:ahLst/>
              <a:cxnLst/>
              <a:rect l="l" t="t" r="r" b="b"/>
              <a:pathLst>
                <a:path w="297" h="255" extrusionOk="0">
                  <a:moveTo>
                    <a:pt x="171" y="0"/>
                  </a:moveTo>
                  <a:cubicBezTo>
                    <a:pt x="58" y="0"/>
                    <a:pt x="1" y="137"/>
                    <a:pt x="80" y="217"/>
                  </a:cubicBezTo>
                  <a:cubicBezTo>
                    <a:pt x="106" y="243"/>
                    <a:pt x="138" y="254"/>
                    <a:pt x="169" y="254"/>
                  </a:cubicBezTo>
                  <a:cubicBezTo>
                    <a:pt x="234" y="254"/>
                    <a:pt x="297" y="204"/>
                    <a:pt x="297" y="131"/>
                  </a:cubicBezTo>
                  <a:cubicBezTo>
                    <a:pt x="297" y="57"/>
                    <a:pt x="240" y="0"/>
                    <a:pt x="1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42"/>
            <p:cNvSpPr/>
            <p:nvPr/>
          </p:nvSpPr>
          <p:spPr>
            <a:xfrm>
              <a:off x="-707300" y="2096089"/>
              <a:ext cx="12463" cy="12463"/>
            </a:xfrm>
            <a:custGeom>
              <a:avLst/>
              <a:gdLst/>
              <a:ahLst/>
              <a:cxnLst/>
              <a:rect l="l" t="t" r="r" b="b"/>
              <a:pathLst>
                <a:path w="251" h="251" extrusionOk="0">
                  <a:moveTo>
                    <a:pt x="126" y="0"/>
                  </a:moveTo>
                  <a:cubicBezTo>
                    <a:pt x="57" y="0"/>
                    <a:pt x="0" y="57"/>
                    <a:pt x="0" y="126"/>
                  </a:cubicBezTo>
                  <a:cubicBezTo>
                    <a:pt x="0" y="194"/>
                    <a:pt x="57" y="251"/>
                    <a:pt x="126" y="251"/>
                  </a:cubicBezTo>
                  <a:cubicBezTo>
                    <a:pt x="194" y="251"/>
                    <a:pt x="251" y="194"/>
                    <a:pt x="251" y="126"/>
                  </a:cubicBezTo>
                  <a:cubicBezTo>
                    <a:pt x="251" y="57"/>
                    <a:pt x="194" y="0"/>
                    <a:pt x="1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42"/>
            <p:cNvSpPr/>
            <p:nvPr/>
          </p:nvSpPr>
          <p:spPr>
            <a:xfrm>
              <a:off x="-732772" y="1939975"/>
              <a:ext cx="24976" cy="16585"/>
            </a:xfrm>
            <a:custGeom>
              <a:avLst/>
              <a:gdLst/>
              <a:ahLst/>
              <a:cxnLst/>
              <a:rect l="l" t="t" r="r" b="b"/>
              <a:pathLst>
                <a:path w="503" h="334" extrusionOk="0">
                  <a:moveTo>
                    <a:pt x="1" y="0"/>
                  </a:moveTo>
                  <a:cubicBezTo>
                    <a:pt x="29" y="35"/>
                    <a:pt x="58" y="63"/>
                    <a:pt x="86" y="97"/>
                  </a:cubicBezTo>
                  <a:cubicBezTo>
                    <a:pt x="227" y="238"/>
                    <a:pt x="373" y="334"/>
                    <a:pt x="437" y="334"/>
                  </a:cubicBezTo>
                  <a:cubicBezTo>
                    <a:pt x="448" y="334"/>
                    <a:pt x="456" y="331"/>
                    <a:pt x="462" y="325"/>
                  </a:cubicBezTo>
                  <a:cubicBezTo>
                    <a:pt x="502" y="285"/>
                    <a:pt x="417" y="149"/>
                    <a:pt x="2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42"/>
            <p:cNvSpPr/>
            <p:nvPr/>
          </p:nvSpPr>
          <p:spPr>
            <a:xfrm>
              <a:off x="-754819" y="2053932"/>
              <a:ext cx="14748" cy="12662"/>
            </a:xfrm>
            <a:custGeom>
              <a:avLst/>
              <a:gdLst/>
              <a:ahLst/>
              <a:cxnLst/>
              <a:rect l="l" t="t" r="r" b="b"/>
              <a:pathLst>
                <a:path w="297" h="255" extrusionOk="0">
                  <a:moveTo>
                    <a:pt x="171" y="1"/>
                  </a:moveTo>
                  <a:cubicBezTo>
                    <a:pt x="58" y="1"/>
                    <a:pt x="1" y="137"/>
                    <a:pt x="80" y="217"/>
                  </a:cubicBezTo>
                  <a:cubicBezTo>
                    <a:pt x="106" y="243"/>
                    <a:pt x="138" y="254"/>
                    <a:pt x="169" y="254"/>
                  </a:cubicBezTo>
                  <a:cubicBezTo>
                    <a:pt x="234" y="254"/>
                    <a:pt x="297" y="203"/>
                    <a:pt x="297" y="126"/>
                  </a:cubicBezTo>
                  <a:cubicBezTo>
                    <a:pt x="297" y="58"/>
                    <a:pt x="240" y="1"/>
                    <a:pt x="1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42"/>
            <p:cNvSpPr/>
            <p:nvPr/>
          </p:nvSpPr>
          <p:spPr>
            <a:xfrm>
              <a:off x="-516972" y="2096089"/>
              <a:ext cx="12761" cy="12463"/>
            </a:xfrm>
            <a:custGeom>
              <a:avLst/>
              <a:gdLst/>
              <a:ahLst/>
              <a:cxnLst/>
              <a:rect l="l" t="t" r="r" b="b"/>
              <a:pathLst>
                <a:path w="257" h="251" extrusionOk="0">
                  <a:moveTo>
                    <a:pt x="126" y="0"/>
                  </a:moveTo>
                  <a:cubicBezTo>
                    <a:pt x="57" y="0"/>
                    <a:pt x="0" y="57"/>
                    <a:pt x="0" y="126"/>
                  </a:cubicBezTo>
                  <a:cubicBezTo>
                    <a:pt x="0" y="194"/>
                    <a:pt x="57" y="251"/>
                    <a:pt x="126" y="251"/>
                  </a:cubicBezTo>
                  <a:cubicBezTo>
                    <a:pt x="200" y="251"/>
                    <a:pt x="257" y="194"/>
                    <a:pt x="257" y="126"/>
                  </a:cubicBezTo>
                  <a:cubicBezTo>
                    <a:pt x="257" y="57"/>
                    <a:pt x="200" y="0"/>
                    <a:pt x="1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42"/>
            <p:cNvSpPr/>
            <p:nvPr/>
          </p:nvSpPr>
          <p:spPr>
            <a:xfrm>
              <a:off x="-741810" y="1972896"/>
              <a:ext cx="34014" cy="30885"/>
            </a:xfrm>
            <a:custGeom>
              <a:avLst/>
              <a:gdLst/>
              <a:ahLst/>
              <a:cxnLst/>
              <a:rect l="l" t="t" r="r" b="b"/>
              <a:pathLst>
                <a:path w="685" h="622" extrusionOk="0">
                  <a:moveTo>
                    <a:pt x="619" y="1"/>
                  </a:moveTo>
                  <a:cubicBezTo>
                    <a:pt x="555" y="1"/>
                    <a:pt x="409" y="96"/>
                    <a:pt x="268" y="237"/>
                  </a:cubicBezTo>
                  <a:cubicBezTo>
                    <a:pt x="103" y="408"/>
                    <a:pt x="1" y="573"/>
                    <a:pt x="40" y="613"/>
                  </a:cubicBezTo>
                  <a:cubicBezTo>
                    <a:pt x="46" y="619"/>
                    <a:pt x="55" y="622"/>
                    <a:pt x="66" y="622"/>
                  </a:cubicBezTo>
                  <a:cubicBezTo>
                    <a:pt x="129" y="622"/>
                    <a:pt x="270" y="526"/>
                    <a:pt x="416" y="385"/>
                  </a:cubicBezTo>
                  <a:cubicBezTo>
                    <a:pt x="582" y="215"/>
                    <a:pt x="684" y="49"/>
                    <a:pt x="644" y="10"/>
                  </a:cubicBezTo>
                  <a:cubicBezTo>
                    <a:pt x="638" y="4"/>
                    <a:pt x="630" y="1"/>
                    <a:pt x="6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42"/>
            <p:cNvSpPr/>
            <p:nvPr/>
          </p:nvSpPr>
          <p:spPr>
            <a:xfrm>
              <a:off x="-741810" y="2017883"/>
              <a:ext cx="34014" cy="30587"/>
            </a:xfrm>
            <a:custGeom>
              <a:avLst/>
              <a:gdLst/>
              <a:ahLst/>
              <a:cxnLst/>
              <a:rect l="l" t="t" r="r" b="b"/>
              <a:pathLst>
                <a:path w="685" h="616" extrusionOk="0">
                  <a:moveTo>
                    <a:pt x="66" y="0"/>
                  </a:moveTo>
                  <a:cubicBezTo>
                    <a:pt x="55" y="0"/>
                    <a:pt x="46" y="3"/>
                    <a:pt x="40" y="9"/>
                  </a:cubicBezTo>
                  <a:cubicBezTo>
                    <a:pt x="1" y="49"/>
                    <a:pt x="103" y="214"/>
                    <a:pt x="268" y="379"/>
                  </a:cubicBezTo>
                  <a:cubicBezTo>
                    <a:pt x="414" y="520"/>
                    <a:pt x="556" y="616"/>
                    <a:pt x="619" y="616"/>
                  </a:cubicBezTo>
                  <a:cubicBezTo>
                    <a:pt x="630" y="616"/>
                    <a:pt x="638" y="613"/>
                    <a:pt x="644" y="607"/>
                  </a:cubicBezTo>
                  <a:cubicBezTo>
                    <a:pt x="684" y="567"/>
                    <a:pt x="582" y="402"/>
                    <a:pt x="416" y="237"/>
                  </a:cubicBezTo>
                  <a:cubicBezTo>
                    <a:pt x="270" y="96"/>
                    <a:pt x="129" y="0"/>
                    <a:pt x="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42"/>
            <p:cNvSpPr/>
            <p:nvPr/>
          </p:nvSpPr>
          <p:spPr>
            <a:xfrm>
              <a:off x="-754819" y="2152894"/>
              <a:ext cx="14748" cy="12662"/>
            </a:xfrm>
            <a:custGeom>
              <a:avLst/>
              <a:gdLst/>
              <a:ahLst/>
              <a:cxnLst/>
              <a:rect l="l" t="t" r="r" b="b"/>
              <a:pathLst>
                <a:path w="297" h="255" extrusionOk="0">
                  <a:moveTo>
                    <a:pt x="171" y="1"/>
                  </a:moveTo>
                  <a:cubicBezTo>
                    <a:pt x="58" y="1"/>
                    <a:pt x="1" y="138"/>
                    <a:pt x="80" y="217"/>
                  </a:cubicBezTo>
                  <a:cubicBezTo>
                    <a:pt x="106" y="243"/>
                    <a:pt x="138" y="255"/>
                    <a:pt x="169" y="255"/>
                  </a:cubicBezTo>
                  <a:cubicBezTo>
                    <a:pt x="234" y="255"/>
                    <a:pt x="297" y="203"/>
                    <a:pt x="297" y="126"/>
                  </a:cubicBezTo>
                  <a:cubicBezTo>
                    <a:pt x="297" y="58"/>
                    <a:pt x="240" y="1"/>
                    <a:pt x="1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42"/>
            <p:cNvSpPr/>
            <p:nvPr/>
          </p:nvSpPr>
          <p:spPr>
            <a:xfrm>
              <a:off x="-659780" y="1954971"/>
              <a:ext cx="14748" cy="12662"/>
            </a:xfrm>
            <a:custGeom>
              <a:avLst/>
              <a:gdLst/>
              <a:ahLst/>
              <a:cxnLst/>
              <a:rect l="l" t="t" r="r" b="b"/>
              <a:pathLst>
                <a:path w="297" h="255" extrusionOk="0">
                  <a:moveTo>
                    <a:pt x="171" y="0"/>
                  </a:moveTo>
                  <a:cubicBezTo>
                    <a:pt x="57" y="0"/>
                    <a:pt x="0" y="137"/>
                    <a:pt x="80" y="217"/>
                  </a:cubicBezTo>
                  <a:cubicBezTo>
                    <a:pt x="106" y="243"/>
                    <a:pt x="138" y="254"/>
                    <a:pt x="169" y="254"/>
                  </a:cubicBezTo>
                  <a:cubicBezTo>
                    <a:pt x="234" y="254"/>
                    <a:pt x="296" y="204"/>
                    <a:pt x="296" y="131"/>
                  </a:cubicBezTo>
                  <a:cubicBezTo>
                    <a:pt x="296" y="57"/>
                    <a:pt x="239" y="0"/>
                    <a:pt x="1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42"/>
            <p:cNvSpPr/>
            <p:nvPr/>
          </p:nvSpPr>
          <p:spPr>
            <a:xfrm>
              <a:off x="-695134" y="2064806"/>
              <a:ext cx="33716" cy="30885"/>
            </a:xfrm>
            <a:custGeom>
              <a:avLst/>
              <a:gdLst/>
              <a:ahLst/>
              <a:cxnLst/>
              <a:rect l="l" t="t" r="r" b="b"/>
              <a:pathLst>
                <a:path w="679" h="622" extrusionOk="0">
                  <a:moveTo>
                    <a:pt x="63" y="1"/>
                  </a:moveTo>
                  <a:cubicBezTo>
                    <a:pt x="53" y="1"/>
                    <a:pt x="45" y="4"/>
                    <a:pt x="40" y="9"/>
                  </a:cubicBezTo>
                  <a:cubicBezTo>
                    <a:pt x="0" y="49"/>
                    <a:pt x="103" y="220"/>
                    <a:pt x="268" y="385"/>
                  </a:cubicBezTo>
                  <a:cubicBezTo>
                    <a:pt x="409" y="526"/>
                    <a:pt x="550" y="622"/>
                    <a:pt x="613" y="622"/>
                  </a:cubicBezTo>
                  <a:cubicBezTo>
                    <a:pt x="624" y="622"/>
                    <a:pt x="632" y="619"/>
                    <a:pt x="638" y="613"/>
                  </a:cubicBezTo>
                  <a:cubicBezTo>
                    <a:pt x="678" y="573"/>
                    <a:pt x="576" y="408"/>
                    <a:pt x="410" y="237"/>
                  </a:cubicBezTo>
                  <a:cubicBezTo>
                    <a:pt x="269" y="96"/>
                    <a:pt x="124" y="1"/>
                    <a:pt x="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42"/>
            <p:cNvSpPr/>
            <p:nvPr/>
          </p:nvSpPr>
          <p:spPr>
            <a:xfrm>
              <a:off x="-659780" y="2152894"/>
              <a:ext cx="14748" cy="12662"/>
            </a:xfrm>
            <a:custGeom>
              <a:avLst/>
              <a:gdLst/>
              <a:ahLst/>
              <a:cxnLst/>
              <a:rect l="l" t="t" r="r" b="b"/>
              <a:pathLst>
                <a:path w="297" h="255" extrusionOk="0">
                  <a:moveTo>
                    <a:pt x="171" y="1"/>
                  </a:moveTo>
                  <a:cubicBezTo>
                    <a:pt x="57" y="1"/>
                    <a:pt x="0" y="138"/>
                    <a:pt x="80" y="217"/>
                  </a:cubicBezTo>
                  <a:cubicBezTo>
                    <a:pt x="106" y="243"/>
                    <a:pt x="137" y="255"/>
                    <a:pt x="168" y="255"/>
                  </a:cubicBezTo>
                  <a:cubicBezTo>
                    <a:pt x="234" y="255"/>
                    <a:pt x="296" y="203"/>
                    <a:pt x="296" y="126"/>
                  </a:cubicBezTo>
                  <a:cubicBezTo>
                    <a:pt x="296" y="58"/>
                    <a:pt x="239" y="1"/>
                    <a:pt x="1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42"/>
            <p:cNvSpPr/>
            <p:nvPr/>
          </p:nvSpPr>
          <p:spPr>
            <a:xfrm>
              <a:off x="-659780" y="2053932"/>
              <a:ext cx="14748" cy="12662"/>
            </a:xfrm>
            <a:custGeom>
              <a:avLst/>
              <a:gdLst/>
              <a:ahLst/>
              <a:cxnLst/>
              <a:rect l="l" t="t" r="r" b="b"/>
              <a:pathLst>
                <a:path w="297" h="255" extrusionOk="0">
                  <a:moveTo>
                    <a:pt x="171" y="1"/>
                  </a:moveTo>
                  <a:cubicBezTo>
                    <a:pt x="57" y="1"/>
                    <a:pt x="0" y="137"/>
                    <a:pt x="80" y="217"/>
                  </a:cubicBezTo>
                  <a:cubicBezTo>
                    <a:pt x="107" y="243"/>
                    <a:pt x="140" y="254"/>
                    <a:pt x="171" y="254"/>
                  </a:cubicBezTo>
                  <a:cubicBezTo>
                    <a:pt x="236" y="254"/>
                    <a:pt x="296" y="203"/>
                    <a:pt x="296" y="126"/>
                  </a:cubicBezTo>
                  <a:cubicBezTo>
                    <a:pt x="296" y="58"/>
                    <a:pt x="239" y="1"/>
                    <a:pt x="1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42"/>
            <p:cNvSpPr/>
            <p:nvPr/>
          </p:nvSpPr>
          <p:spPr>
            <a:xfrm>
              <a:off x="-695134" y="1972896"/>
              <a:ext cx="33716" cy="30885"/>
            </a:xfrm>
            <a:custGeom>
              <a:avLst/>
              <a:gdLst/>
              <a:ahLst/>
              <a:cxnLst/>
              <a:rect l="l" t="t" r="r" b="b"/>
              <a:pathLst>
                <a:path w="679" h="622" extrusionOk="0">
                  <a:moveTo>
                    <a:pt x="63" y="1"/>
                  </a:moveTo>
                  <a:cubicBezTo>
                    <a:pt x="53" y="1"/>
                    <a:pt x="45" y="4"/>
                    <a:pt x="40" y="10"/>
                  </a:cubicBezTo>
                  <a:cubicBezTo>
                    <a:pt x="0" y="49"/>
                    <a:pt x="103" y="220"/>
                    <a:pt x="268" y="385"/>
                  </a:cubicBezTo>
                  <a:cubicBezTo>
                    <a:pt x="409" y="526"/>
                    <a:pt x="550" y="622"/>
                    <a:pt x="613" y="622"/>
                  </a:cubicBezTo>
                  <a:cubicBezTo>
                    <a:pt x="624" y="622"/>
                    <a:pt x="632" y="619"/>
                    <a:pt x="638" y="613"/>
                  </a:cubicBezTo>
                  <a:cubicBezTo>
                    <a:pt x="678" y="573"/>
                    <a:pt x="576" y="408"/>
                    <a:pt x="410" y="237"/>
                  </a:cubicBezTo>
                  <a:cubicBezTo>
                    <a:pt x="269" y="96"/>
                    <a:pt x="124" y="1"/>
                    <a:pt x="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42"/>
            <p:cNvSpPr/>
            <p:nvPr/>
          </p:nvSpPr>
          <p:spPr>
            <a:xfrm>
              <a:off x="-695134" y="2109793"/>
              <a:ext cx="33716" cy="30587"/>
            </a:xfrm>
            <a:custGeom>
              <a:avLst/>
              <a:gdLst/>
              <a:ahLst/>
              <a:cxnLst/>
              <a:rect l="l" t="t" r="r" b="b"/>
              <a:pathLst>
                <a:path w="679" h="616" extrusionOk="0">
                  <a:moveTo>
                    <a:pt x="613" y="0"/>
                  </a:moveTo>
                  <a:cubicBezTo>
                    <a:pt x="550" y="0"/>
                    <a:pt x="409" y="96"/>
                    <a:pt x="268" y="237"/>
                  </a:cubicBezTo>
                  <a:cubicBezTo>
                    <a:pt x="103" y="402"/>
                    <a:pt x="0" y="567"/>
                    <a:pt x="40" y="607"/>
                  </a:cubicBezTo>
                  <a:cubicBezTo>
                    <a:pt x="45" y="613"/>
                    <a:pt x="53" y="616"/>
                    <a:pt x="63" y="616"/>
                  </a:cubicBezTo>
                  <a:cubicBezTo>
                    <a:pt x="124" y="616"/>
                    <a:pt x="269" y="520"/>
                    <a:pt x="410" y="379"/>
                  </a:cubicBezTo>
                  <a:cubicBezTo>
                    <a:pt x="576" y="214"/>
                    <a:pt x="678" y="49"/>
                    <a:pt x="638" y="9"/>
                  </a:cubicBezTo>
                  <a:cubicBezTo>
                    <a:pt x="632" y="3"/>
                    <a:pt x="624" y="0"/>
                    <a:pt x="6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42"/>
            <p:cNvSpPr/>
            <p:nvPr/>
          </p:nvSpPr>
          <p:spPr>
            <a:xfrm>
              <a:off x="-695134" y="1939975"/>
              <a:ext cx="24629" cy="16585"/>
            </a:xfrm>
            <a:custGeom>
              <a:avLst/>
              <a:gdLst/>
              <a:ahLst/>
              <a:cxnLst/>
              <a:rect l="l" t="t" r="r" b="b"/>
              <a:pathLst>
                <a:path w="496" h="334" extrusionOk="0">
                  <a:moveTo>
                    <a:pt x="222" y="0"/>
                  </a:moveTo>
                  <a:cubicBezTo>
                    <a:pt x="80" y="149"/>
                    <a:pt x="0" y="291"/>
                    <a:pt x="40" y="325"/>
                  </a:cubicBezTo>
                  <a:cubicBezTo>
                    <a:pt x="45" y="331"/>
                    <a:pt x="53" y="334"/>
                    <a:pt x="63" y="334"/>
                  </a:cubicBezTo>
                  <a:cubicBezTo>
                    <a:pt x="124" y="334"/>
                    <a:pt x="269" y="238"/>
                    <a:pt x="410" y="97"/>
                  </a:cubicBezTo>
                  <a:cubicBezTo>
                    <a:pt x="439" y="63"/>
                    <a:pt x="473" y="35"/>
                    <a:pt x="4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42"/>
            <p:cNvSpPr/>
            <p:nvPr/>
          </p:nvSpPr>
          <p:spPr>
            <a:xfrm>
              <a:off x="-695134" y="2017883"/>
              <a:ext cx="33716" cy="30587"/>
            </a:xfrm>
            <a:custGeom>
              <a:avLst/>
              <a:gdLst/>
              <a:ahLst/>
              <a:cxnLst/>
              <a:rect l="l" t="t" r="r" b="b"/>
              <a:pathLst>
                <a:path w="679" h="616" extrusionOk="0">
                  <a:moveTo>
                    <a:pt x="613" y="0"/>
                  </a:moveTo>
                  <a:cubicBezTo>
                    <a:pt x="550" y="0"/>
                    <a:pt x="409" y="96"/>
                    <a:pt x="268" y="237"/>
                  </a:cubicBezTo>
                  <a:cubicBezTo>
                    <a:pt x="97" y="402"/>
                    <a:pt x="0" y="567"/>
                    <a:pt x="40" y="607"/>
                  </a:cubicBezTo>
                  <a:cubicBezTo>
                    <a:pt x="45" y="613"/>
                    <a:pt x="53" y="616"/>
                    <a:pt x="63" y="616"/>
                  </a:cubicBezTo>
                  <a:cubicBezTo>
                    <a:pt x="124" y="616"/>
                    <a:pt x="269" y="520"/>
                    <a:pt x="410" y="379"/>
                  </a:cubicBezTo>
                  <a:cubicBezTo>
                    <a:pt x="576" y="214"/>
                    <a:pt x="678" y="49"/>
                    <a:pt x="638" y="9"/>
                  </a:cubicBezTo>
                  <a:cubicBezTo>
                    <a:pt x="632" y="3"/>
                    <a:pt x="624" y="0"/>
                    <a:pt x="6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42"/>
            <p:cNvSpPr/>
            <p:nvPr/>
          </p:nvSpPr>
          <p:spPr>
            <a:xfrm>
              <a:off x="-707300" y="2005022"/>
              <a:ext cx="12463" cy="12463"/>
            </a:xfrm>
            <a:custGeom>
              <a:avLst/>
              <a:gdLst/>
              <a:ahLst/>
              <a:cxnLst/>
              <a:rect l="l" t="t" r="r" b="b"/>
              <a:pathLst>
                <a:path w="251" h="251" extrusionOk="0">
                  <a:moveTo>
                    <a:pt x="126" y="0"/>
                  </a:moveTo>
                  <a:cubicBezTo>
                    <a:pt x="57" y="0"/>
                    <a:pt x="0" y="57"/>
                    <a:pt x="0" y="126"/>
                  </a:cubicBezTo>
                  <a:cubicBezTo>
                    <a:pt x="0" y="194"/>
                    <a:pt x="57" y="251"/>
                    <a:pt x="126" y="251"/>
                  </a:cubicBezTo>
                  <a:cubicBezTo>
                    <a:pt x="194" y="251"/>
                    <a:pt x="251" y="194"/>
                    <a:pt x="251" y="126"/>
                  </a:cubicBezTo>
                  <a:cubicBezTo>
                    <a:pt x="251" y="57"/>
                    <a:pt x="194" y="0"/>
                    <a:pt x="1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42"/>
            <p:cNvSpPr/>
            <p:nvPr/>
          </p:nvSpPr>
          <p:spPr>
            <a:xfrm>
              <a:off x="-360857" y="2109793"/>
              <a:ext cx="33666" cy="30587"/>
            </a:xfrm>
            <a:custGeom>
              <a:avLst/>
              <a:gdLst/>
              <a:ahLst/>
              <a:cxnLst/>
              <a:rect l="l" t="t" r="r" b="b"/>
              <a:pathLst>
                <a:path w="678" h="616" extrusionOk="0">
                  <a:moveTo>
                    <a:pt x="65" y="0"/>
                  </a:moveTo>
                  <a:cubicBezTo>
                    <a:pt x="54" y="0"/>
                    <a:pt x="46" y="3"/>
                    <a:pt x="40" y="9"/>
                  </a:cubicBezTo>
                  <a:cubicBezTo>
                    <a:pt x="0" y="49"/>
                    <a:pt x="103" y="214"/>
                    <a:pt x="268" y="379"/>
                  </a:cubicBezTo>
                  <a:cubicBezTo>
                    <a:pt x="409" y="520"/>
                    <a:pt x="550" y="616"/>
                    <a:pt x="613" y="616"/>
                  </a:cubicBezTo>
                  <a:cubicBezTo>
                    <a:pt x="624" y="616"/>
                    <a:pt x="632" y="613"/>
                    <a:pt x="638" y="607"/>
                  </a:cubicBezTo>
                  <a:cubicBezTo>
                    <a:pt x="678" y="567"/>
                    <a:pt x="575" y="402"/>
                    <a:pt x="410" y="237"/>
                  </a:cubicBezTo>
                  <a:cubicBezTo>
                    <a:pt x="269" y="96"/>
                    <a:pt x="128" y="0"/>
                    <a:pt x="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42"/>
            <p:cNvSpPr/>
            <p:nvPr/>
          </p:nvSpPr>
          <p:spPr>
            <a:xfrm>
              <a:off x="-360857" y="2017883"/>
              <a:ext cx="33666" cy="30587"/>
            </a:xfrm>
            <a:custGeom>
              <a:avLst/>
              <a:gdLst/>
              <a:ahLst/>
              <a:cxnLst/>
              <a:rect l="l" t="t" r="r" b="b"/>
              <a:pathLst>
                <a:path w="678" h="616" extrusionOk="0">
                  <a:moveTo>
                    <a:pt x="65" y="0"/>
                  </a:moveTo>
                  <a:cubicBezTo>
                    <a:pt x="54" y="0"/>
                    <a:pt x="46" y="3"/>
                    <a:pt x="40" y="9"/>
                  </a:cubicBezTo>
                  <a:cubicBezTo>
                    <a:pt x="0" y="49"/>
                    <a:pt x="103" y="214"/>
                    <a:pt x="268" y="379"/>
                  </a:cubicBezTo>
                  <a:cubicBezTo>
                    <a:pt x="409" y="520"/>
                    <a:pt x="550" y="616"/>
                    <a:pt x="613" y="616"/>
                  </a:cubicBezTo>
                  <a:cubicBezTo>
                    <a:pt x="624" y="616"/>
                    <a:pt x="632" y="613"/>
                    <a:pt x="638" y="607"/>
                  </a:cubicBezTo>
                  <a:cubicBezTo>
                    <a:pt x="678" y="567"/>
                    <a:pt x="575" y="402"/>
                    <a:pt x="410" y="237"/>
                  </a:cubicBezTo>
                  <a:cubicBezTo>
                    <a:pt x="269" y="96"/>
                    <a:pt x="128" y="0"/>
                    <a:pt x="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42"/>
            <p:cNvSpPr/>
            <p:nvPr/>
          </p:nvSpPr>
          <p:spPr>
            <a:xfrm>
              <a:off x="-360857" y="1972896"/>
              <a:ext cx="33666" cy="30885"/>
            </a:xfrm>
            <a:custGeom>
              <a:avLst/>
              <a:gdLst/>
              <a:ahLst/>
              <a:cxnLst/>
              <a:rect l="l" t="t" r="r" b="b"/>
              <a:pathLst>
                <a:path w="678" h="622" extrusionOk="0">
                  <a:moveTo>
                    <a:pt x="613" y="1"/>
                  </a:moveTo>
                  <a:cubicBezTo>
                    <a:pt x="550" y="1"/>
                    <a:pt x="409" y="96"/>
                    <a:pt x="268" y="237"/>
                  </a:cubicBezTo>
                  <a:cubicBezTo>
                    <a:pt x="103" y="408"/>
                    <a:pt x="0" y="573"/>
                    <a:pt x="40" y="613"/>
                  </a:cubicBezTo>
                  <a:cubicBezTo>
                    <a:pt x="46" y="619"/>
                    <a:pt x="54" y="622"/>
                    <a:pt x="65" y="622"/>
                  </a:cubicBezTo>
                  <a:cubicBezTo>
                    <a:pt x="128" y="622"/>
                    <a:pt x="269" y="526"/>
                    <a:pt x="410" y="385"/>
                  </a:cubicBezTo>
                  <a:cubicBezTo>
                    <a:pt x="575" y="215"/>
                    <a:pt x="678" y="49"/>
                    <a:pt x="638" y="10"/>
                  </a:cubicBezTo>
                  <a:cubicBezTo>
                    <a:pt x="632" y="4"/>
                    <a:pt x="624" y="1"/>
                    <a:pt x="6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42"/>
            <p:cNvSpPr/>
            <p:nvPr/>
          </p:nvSpPr>
          <p:spPr>
            <a:xfrm>
              <a:off x="-360857" y="2064806"/>
              <a:ext cx="33666" cy="30885"/>
            </a:xfrm>
            <a:custGeom>
              <a:avLst/>
              <a:gdLst/>
              <a:ahLst/>
              <a:cxnLst/>
              <a:rect l="l" t="t" r="r" b="b"/>
              <a:pathLst>
                <a:path w="678" h="622" extrusionOk="0">
                  <a:moveTo>
                    <a:pt x="613" y="1"/>
                  </a:moveTo>
                  <a:cubicBezTo>
                    <a:pt x="550" y="1"/>
                    <a:pt x="409" y="96"/>
                    <a:pt x="268" y="237"/>
                  </a:cubicBezTo>
                  <a:cubicBezTo>
                    <a:pt x="103" y="402"/>
                    <a:pt x="0" y="573"/>
                    <a:pt x="40" y="613"/>
                  </a:cubicBezTo>
                  <a:cubicBezTo>
                    <a:pt x="46" y="619"/>
                    <a:pt x="54" y="622"/>
                    <a:pt x="65" y="622"/>
                  </a:cubicBezTo>
                  <a:cubicBezTo>
                    <a:pt x="128" y="622"/>
                    <a:pt x="269" y="526"/>
                    <a:pt x="410" y="385"/>
                  </a:cubicBezTo>
                  <a:cubicBezTo>
                    <a:pt x="575" y="220"/>
                    <a:pt x="678" y="49"/>
                    <a:pt x="638" y="9"/>
                  </a:cubicBezTo>
                  <a:cubicBezTo>
                    <a:pt x="632" y="4"/>
                    <a:pt x="624" y="1"/>
                    <a:pt x="6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42"/>
            <p:cNvSpPr/>
            <p:nvPr/>
          </p:nvSpPr>
          <p:spPr>
            <a:xfrm>
              <a:off x="-371930" y="2152894"/>
              <a:ext cx="12513" cy="12513"/>
            </a:xfrm>
            <a:custGeom>
              <a:avLst/>
              <a:gdLst/>
              <a:ahLst/>
              <a:cxnLst/>
              <a:rect l="l" t="t" r="r" b="b"/>
              <a:pathLst>
                <a:path w="252" h="252" extrusionOk="0">
                  <a:moveTo>
                    <a:pt x="126" y="1"/>
                  </a:moveTo>
                  <a:cubicBezTo>
                    <a:pt x="58" y="1"/>
                    <a:pt x="1" y="58"/>
                    <a:pt x="1" y="126"/>
                  </a:cubicBezTo>
                  <a:cubicBezTo>
                    <a:pt x="1" y="195"/>
                    <a:pt x="58" y="252"/>
                    <a:pt x="126" y="252"/>
                  </a:cubicBezTo>
                  <a:cubicBezTo>
                    <a:pt x="200" y="252"/>
                    <a:pt x="251" y="195"/>
                    <a:pt x="251" y="126"/>
                  </a:cubicBezTo>
                  <a:cubicBezTo>
                    <a:pt x="251" y="58"/>
                    <a:pt x="200" y="1"/>
                    <a:pt x="12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42"/>
            <p:cNvSpPr/>
            <p:nvPr/>
          </p:nvSpPr>
          <p:spPr>
            <a:xfrm>
              <a:off x="-409519" y="2064806"/>
              <a:ext cx="33716" cy="30885"/>
            </a:xfrm>
            <a:custGeom>
              <a:avLst/>
              <a:gdLst/>
              <a:ahLst/>
              <a:cxnLst/>
              <a:rect l="l" t="t" r="r" b="b"/>
              <a:pathLst>
                <a:path w="679" h="622" extrusionOk="0">
                  <a:moveTo>
                    <a:pt x="65" y="1"/>
                  </a:moveTo>
                  <a:cubicBezTo>
                    <a:pt x="55" y="1"/>
                    <a:pt x="46" y="4"/>
                    <a:pt x="40" y="9"/>
                  </a:cubicBezTo>
                  <a:cubicBezTo>
                    <a:pt x="0" y="49"/>
                    <a:pt x="103" y="220"/>
                    <a:pt x="268" y="385"/>
                  </a:cubicBezTo>
                  <a:cubicBezTo>
                    <a:pt x="409" y="526"/>
                    <a:pt x="550" y="622"/>
                    <a:pt x="613" y="622"/>
                  </a:cubicBezTo>
                  <a:cubicBezTo>
                    <a:pt x="624" y="622"/>
                    <a:pt x="632" y="619"/>
                    <a:pt x="638" y="613"/>
                  </a:cubicBezTo>
                  <a:cubicBezTo>
                    <a:pt x="678" y="573"/>
                    <a:pt x="576" y="408"/>
                    <a:pt x="410" y="237"/>
                  </a:cubicBezTo>
                  <a:cubicBezTo>
                    <a:pt x="269" y="96"/>
                    <a:pt x="128" y="1"/>
                    <a:pt x="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42"/>
            <p:cNvSpPr/>
            <p:nvPr/>
          </p:nvSpPr>
          <p:spPr>
            <a:xfrm>
              <a:off x="-374165" y="2053932"/>
              <a:ext cx="15045" cy="12662"/>
            </a:xfrm>
            <a:custGeom>
              <a:avLst/>
              <a:gdLst/>
              <a:ahLst/>
              <a:cxnLst/>
              <a:rect l="l" t="t" r="r" b="b"/>
              <a:pathLst>
                <a:path w="303" h="255" extrusionOk="0">
                  <a:moveTo>
                    <a:pt x="171" y="1"/>
                  </a:moveTo>
                  <a:cubicBezTo>
                    <a:pt x="57" y="1"/>
                    <a:pt x="0" y="137"/>
                    <a:pt x="86" y="217"/>
                  </a:cubicBezTo>
                  <a:cubicBezTo>
                    <a:pt x="111" y="243"/>
                    <a:pt x="143" y="254"/>
                    <a:pt x="174" y="254"/>
                  </a:cubicBezTo>
                  <a:cubicBezTo>
                    <a:pt x="239" y="254"/>
                    <a:pt x="302" y="203"/>
                    <a:pt x="302" y="126"/>
                  </a:cubicBezTo>
                  <a:cubicBezTo>
                    <a:pt x="296" y="58"/>
                    <a:pt x="240" y="1"/>
                    <a:pt x="1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42"/>
            <p:cNvSpPr/>
            <p:nvPr/>
          </p:nvSpPr>
          <p:spPr>
            <a:xfrm>
              <a:off x="-373867" y="1954971"/>
              <a:ext cx="14748" cy="12662"/>
            </a:xfrm>
            <a:custGeom>
              <a:avLst/>
              <a:gdLst/>
              <a:ahLst/>
              <a:cxnLst/>
              <a:rect l="l" t="t" r="r" b="b"/>
              <a:pathLst>
                <a:path w="297" h="255" extrusionOk="0">
                  <a:moveTo>
                    <a:pt x="165" y="0"/>
                  </a:moveTo>
                  <a:cubicBezTo>
                    <a:pt x="51" y="0"/>
                    <a:pt x="0" y="137"/>
                    <a:pt x="80" y="217"/>
                  </a:cubicBezTo>
                  <a:cubicBezTo>
                    <a:pt x="106" y="243"/>
                    <a:pt x="138" y="254"/>
                    <a:pt x="169" y="254"/>
                  </a:cubicBezTo>
                  <a:cubicBezTo>
                    <a:pt x="234" y="254"/>
                    <a:pt x="296" y="204"/>
                    <a:pt x="296" y="131"/>
                  </a:cubicBezTo>
                  <a:cubicBezTo>
                    <a:pt x="296" y="57"/>
                    <a:pt x="239" y="0"/>
                    <a:pt x="1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42"/>
            <p:cNvSpPr/>
            <p:nvPr/>
          </p:nvSpPr>
          <p:spPr>
            <a:xfrm>
              <a:off x="-351820" y="1939975"/>
              <a:ext cx="24629" cy="16585"/>
            </a:xfrm>
            <a:custGeom>
              <a:avLst/>
              <a:gdLst/>
              <a:ahLst/>
              <a:cxnLst/>
              <a:rect l="l" t="t" r="r" b="b"/>
              <a:pathLst>
                <a:path w="496" h="334" extrusionOk="0">
                  <a:moveTo>
                    <a:pt x="0" y="0"/>
                  </a:moveTo>
                  <a:cubicBezTo>
                    <a:pt x="23" y="35"/>
                    <a:pt x="57" y="63"/>
                    <a:pt x="86" y="97"/>
                  </a:cubicBezTo>
                  <a:cubicBezTo>
                    <a:pt x="227" y="238"/>
                    <a:pt x="368" y="334"/>
                    <a:pt x="431" y="334"/>
                  </a:cubicBezTo>
                  <a:cubicBezTo>
                    <a:pt x="442" y="334"/>
                    <a:pt x="450" y="331"/>
                    <a:pt x="456" y="325"/>
                  </a:cubicBezTo>
                  <a:cubicBezTo>
                    <a:pt x="496" y="285"/>
                    <a:pt x="416" y="149"/>
                    <a:pt x="2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42"/>
            <p:cNvSpPr/>
            <p:nvPr/>
          </p:nvSpPr>
          <p:spPr>
            <a:xfrm>
              <a:off x="-409519" y="2109793"/>
              <a:ext cx="33716" cy="30587"/>
            </a:xfrm>
            <a:custGeom>
              <a:avLst/>
              <a:gdLst/>
              <a:ahLst/>
              <a:cxnLst/>
              <a:rect l="l" t="t" r="r" b="b"/>
              <a:pathLst>
                <a:path w="679" h="616" extrusionOk="0">
                  <a:moveTo>
                    <a:pt x="613" y="0"/>
                  </a:moveTo>
                  <a:cubicBezTo>
                    <a:pt x="550" y="0"/>
                    <a:pt x="409" y="96"/>
                    <a:pt x="268" y="237"/>
                  </a:cubicBezTo>
                  <a:cubicBezTo>
                    <a:pt x="103" y="402"/>
                    <a:pt x="0" y="567"/>
                    <a:pt x="40" y="607"/>
                  </a:cubicBezTo>
                  <a:cubicBezTo>
                    <a:pt x="46" y="613"/>
                    <a:pt x="55" y="616"/>
                    <a:pt x="65" y="616"/>
                  </a:cubicBezTo>
                  <a:cubicBezTo>
                    <a:pt x="128" y="616"/>
                    <a:pt x="269" y="520"/>
                    <a:pt x="410" y="379"/>
                  </a:cubicBezTo>
                  <a:cubicBezTo>
                    <a:pt x="576" y="214"/>
                    <a:pt x="678" y="49"/>
                    <a:pt x="638" y="9"/>
                  </a:cubicBezTo>
                  <a:cubicBezTo>
                    <a:pt x="632" y="3"/>
                    <a:pt x="624" y="0"/>
                    <a:pt x="6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42"/>
            <p:cNvSpPr/>
            <p:nvPr/>
          </p:nvSpPr>
          <p:spPr>
            <a:xfrm>
              <a:off x="-314479" y="2064806"/>
              <a:ext cx="33964" cy="30885"/>
            </a:xfrm>
            <a:custGeom>
              <a:avLst/>
              <a:gdLst/>
              <a:ahLst/>
              <a:cxnLst/>
              <a:rect l="l" t="t" r="r" b="b"/>
              <a:pathLst>
                <a:path w="684" h="622" extrusionOk="0">
                  <a:moveTo>
                    <a:pt x="65" y="1"/>
                  </a:moveTo>
                  <a:cubicBezTo>
                    <a:pt x="54" y="1"/>
                    <a:pt x="46" y="4"/>
                    <a:pt x="40" y="9"/>
                  </a:cubicBezTo>
                  <a:cubicBezTo>
                    <a:pt x="0" y="49"/>
                    <a:pt x="103" y="220"/>
                    <a:pt x="268" y="385"/>
                  </a:cubicBezTo>
                  <a:cubicBezTo>
                    <a:pt x="409" y="526"/>
                    <a:pt x="554" y="622"/>
                    <a:pt x="618" y="622"/>
                  </a:cubicBezTo>
                  <a:cubicBezTo>
                    <a:pt x="629" y="622"/>
                    <a:pt x="638" y="619"/>
                    <a:pt x="644" y="613"/>
                  </a:cubicBezTo>
                  <a:cubicBezTo>
                    <a:pt x="683" y="573"/>
                    <a:pt x="581" y="408"/>
                    <a:pt x="416" y="237"/>
                  </a:cubicBezTo>
                  <a:cubicBezTo>
                    <a:pt x="270" y="96"/>
                    <a:pt x="128" y="1"/>
                    <a:pt x="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42"/>
            <p:cNvSpPr/>
            <p:nvPr/>
          </p:nvSpPr>
          <p:spPr>
            <a:xfrm>
              <a:off x="-328631" y="2096089"/>
              <a:ext cx="14748" cy="12612"/>
            </a:xfrm>
            <a:custGeom>
              <a:avLst/>
              <a:gdLst/>
              <a:ahLst/>
              <a:cxnLst/>
              <a:rect l="l" t="t" r="r" b="b"/>
              <a:pathLst>
                <a:path w="297" h="254" extrusionOk="0">
                  <a:moveTo>
                    <a:pt x="171" y="0"/>
                  </a:moveTo>
                  <a:cubicBezTo>
                    <a:pt x="57" y="0"/>
                    <a:pt x="0" y="137"/>
                    <a:pt x="80" y="217"/>
                  </a:cubicBezTo>
                  <a:cubicBezTo>
                    <a:pt x="106" y="242"/>
                    <a:pt x="137" y="254"/>
                    <a:pt x="168" y="254"/>
                  </a:cubicBezTo>
                  <a:cubicBezTo>
                    <a:pt x="234" y="254"/>
                    <a:pt x="296" y="203"/>
                    <a:pt x="296" y="126"/>
                  </a:cubicBezTo>
                  <a:cubicBezTo>
                    <a:pt x="296" y="57"/>
                    <a:pt x="239" y="0"/>
                    <a:pt x="1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42"/>
            <p:cNvSpPr/>
            <p:nvPr/>
          </p:nvSpPr>
          <p:spPr>
            <a:xfrm>
              <a:off x="-314479" y="2109793"/>
              <a:ext cx="33964" cy="30587"/>
            </a:xfrm>
            <a:custGeom>
              <a:avLst/>
              <a:gdLst/>
              <a:ahLst/>
              <a:cxnLst/>
              <a:rect l="l" t="t" r="r" b="b"/>
              <a:pathLst>
                <a:path w="684" h="616" extrusionOk="0">
                  <a:moveTo>
                    <a:pt x="618" y="0"/>
                  </a:moveTo>
                  <a:cubicBezTo>
                    <a:pt x="554" y="0"/>
                    <a:pt x="409" y="96"/>
                    <a:pt x="268" y="237"/>
                  </a:cubicBezTo>
                  <a:cubicBezTo>
                    <a:pt x="103" y="402"/>
                    <a:pt x="0" y="567"/>
                    <a:pt x="40" y="607"/>
                  </a:cubicBezTo>
                  <a:cubicBezTo>
                    <a:pt x="46" y="613"/>
                    <a:pt x="54" y="616"/>
                    <a:pt x="65" y="616"/>
                  </a:cubicBezTo>
                  <a:cubicBezTo>
                    <a:pt x="128" y="616"/>
                    <a:pt x="270" y="520"/>
                    <a:pt x="416" y="379"/>
                  </a:cubicBezTo>
                  <a:cubicBezTo>
                    <a:pt x="581" y="214"/>
                    <a:pt x="683" y="49"/>
                    <a:pt x="644" y="9"/>
                  </a:cubicBezTo>
                  <a:cubicBezTo>
                    <a:pt x="638" y="3"/>
                    <a:pt x="629" y="0"/>
                    <a:pt x="6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42"/>
            <p:cNvSpPr/>
            <p:nvPr/>
          </p:nvSpPr>
          <p:spPr>
            <a:xfrm>
              <a:off x="-278877" y="1954971"/>
              <a:ext cx="10527" cy="12761"/>
            </a:xfrm>
            <a:custGeom>
              <a:avLst/>
              <a:gdLst/>
              <a:ahLst/>
              <a:cxnLst/>
              <a:rect l="l" t="t" r="r" b="b"/>
              <a:pathLst>
                <a:path w="212" h="257" extrusionOk="0">
                  <a:moveTo>
                    <a:pt x="171" y="0"/>
                  </a:moveTo>
                  <a:cubicBezTo>
                    <a:pt x="1" y="0"/>
                    <a:pt x="1" y="257"/>
                    <a:pt x="171" y="257"/>
                  </a:cubicBezTo>
                  <a:cubicBezTo>
                    <a:pt x="183" y="257"/>
                    <a:pt x="200" y="251"/>
                    <a:pt x="211" y="245"/>
                  </a:cubicBezTo>
                  <a:lnTo>
                    <a:pt x="211" y="6"/>
                  </a:lnTo>
                  <a:cubicBezTo>
                    <a:pt x="200" y="6"/>
                    <a:pt x="183" y="0"/>
                    <a:pt x="1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42"/>
            <p:cNvSpPr/>
            <p:nvPr/>
          </p:nvSpPr>
          <p:spPr>
            <a:xfrm>
              <a:off x="-314479" y="2017883"/>
              <a:ext cx="33964" cy="30587"/>
            </a:xfrm>
            <a:custGeom>
              <a:avLst/>
              <a:gdLst/>
              <a:ahLst/>
              <a:cxnLst/>
              <a:rect l="l" t="t" r="r" b="b"/>
              <a:pathLst>
                <a:path w="684" h="616" extrusionOk="0">
                  <a:moveTo>
                    <a:pt x="618" y="0"/>
                  </a:moveTo>
                  <a:cubicBezTo>
                    <a:pt x="554" y="0"/>
                    <a:pt x="409" y="96"/>
                    <a:pt x="268" y="237"/>
                  </a:cubicBezTo>
                  <a:cubicBezTo>
                    <a:pt x="103" y="402"/>
                    <a:pt x="0" y="567"/>
                    <a:pt x="40" y="607"/>
                  </a:cubicBezTo>
                  <a:cubicBezTo>
                    <a:pt x="46" y="613"/>
                    <a:pt x="54" y="616"/>
                    <a:pt x="65" y="616"/>
                  </a:cubicBezTo>
                  <a:cubicBezTo>
                    <a:pt x="128" y="616"/>
                    <a:pt x="270" y="520"/>
                    <a:pt x="416" y="379"/>
                  </a:cubicBezTo>
                  <a:cubicBezTo>
                    <a:pt x="581" y="214"/>
                    <a:pt x="683" y="49"/>
                    <a:pt x="644" y="9"/>
                  </a:cubicBezTo>
                  <a:cubicBezTo>
                    <a:pt x="638" y="3"/>
                    <a:pt x="629" y="0"/>
                    <a:pt x="6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42"/>
            <p:cNvSpPr/>
            <p:nvPr/>
          </p:nvSpPr>
          <p:spPr>
            <a:xfrm>
              <a:off x="-328631" y="2005022"/>
              <a:ext cx="14748" cy="12612"/>
            </a:xfrm>
            <a:custGeom>
              <a:avLst/>
              <a:gdLst/>
              <a:ahLst/>
              <a:cxnLst/>
              <a:rect l="l" t="t" r="r" b="b"/>
              <a:pathLst>
                <a:path w="297" h="254" extrusionOk="0">
                  <a:moveTo>
                    <a:pt x="171" y="0"/>
                  </a:moveTo>
                  <a:cubicBezTo>
                    <a:pt x="57" y="0"/>
                    <a:pt x="0" y="131"/>
                    <a:pt x="80" y="217"/>
                  </a:cubicBezTo>
                  <a:cubicBezTo>
                    <a:pt x="106" y="242"/>
                    <a:pt x="137" y="254"/>
                    <a:pt x="168" y="254"/>
                  </a:cubicBezTo>
                  <a:cubicBezTo>
                    <a:pt x="234" y="254"/>
                    <a:pt x="296" y="203"/>
                    <a:pt x="296" y="126"/>
                  </a:cubicBezTo>
                  <a:cubicBezTo>
                    <a:pt x="296" y="57"/>
                    <a:pt x="239" y="0"/>
                    <a:pt x="1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42"/>
            <p:cNvSpPr/>
            <p:nvPr/>
          </p:nvSpPr>
          <p:spPr>
            <a:xfrm>
              <a:off x="-314231" y="1939975"/>
              <a:ext cx="24679" cy="16585"/>
            </a:xfrm>
            <a:custGeom>
              <a:avLst/>
              <a:gdLst/>
              <a:ahLst/>
              <a:cxnLst/>
              <a:rect l="l" t="t" r="r" b="b"/>
              <a:pathLst>
                <a:path w="497" h="334" extrusionOk="0">
                  <a:moveTo>
                    <a:pt x="217" y="0"/>
                  </a:moveTo>
                  <a:cubicBezTo>
                    <a:pt x="80" y="149"/>
                    <a:pt x="1" y="291"/>
                    <a:pt x="35" y="325"/>
                  </a:cubicBezTo>
                  <a:cubicBezTo>
                    <a:pt x="41" y="331"/>
                    <a:pt x="49" y="334"/>
                    <a:pt x="60" y="334"/>
                  </a:cubicBezTo>
                  <a:cubicBezTo>
                    <a:pt x="123" y="334"/>
                    <a:pt x="265" y="238"/>
                    <a:pt x="411" y="97"/>
                  </a:cubicBezTo>
                  <a:cubicBezTo>
                    <a:pt x="439" y="63"/>
                    <a:pt x="468" y="35"/>
                    <a:pt x="4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42"/>
            <p:cNvSpPr/>
            <p:nvPr/>
          </p:nvSpPr>
          <p:spPr>
            <a:xfrm>
              <a:off x="-314479" y="1972896"/>
              <a:ext cx="33964" cy="30885"/>
            </a:xfrm>
            <a:custGeom>
              <a:avLst/>
              <a:gdLst/>
              <a:ahLst/>
              <a:cxnLst/>
              <a:rect l="l" t="t" r="r" b="b"/>
              <a:pathLst>
                <a:path w="684" h="622" extrusionOk="0">
                  <a:moveTo>
                    <a:pt x="65" y="1"/>
                  </a:moveTo>
                  <a:cubicBezTo>
                    <a:pt x="54" y="1"/>
                    <a:pt x="46" y="4"/>
                    <a:pt x="40" y="10"/>
                  </a:cubicBezTo>
                  <a:cubicBezTo>
                    <a:pt x="0" y="49"/>
                    <a:pt x="103" y="220"/>
                    <a:pt x="268" y="385"/>
                  </a:cubicBezTo>
                  <a:cubicBezTo>
                    <a:pt x="409" y="526"/>
                    <a:pt x="554" y="622"/>
                    <a:pt x="618" y="622"/>
                  </a:cubicBezTo>
                  <a:cubicBezTo>
                    <a:pt x="629" y="622"/>
                    <a:pt x="638" y="619"/>
                    <a:pt x="644" y="613"/>
                  </a:cubicBezTo>
                  <a:cubicBezTo>
                    <a:pt x="683" y="573"/>
                    <a:pt x="581" y="408"/>
                    <a:pt x="416" y="237"/>
                  </a:cubicBezTo>
                  <a:cubicBezTo>
                    <a:pt x="270" y="96"/>
                    <a:pt x="128" y="1"/>
                    <a:pt x="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42"/>
            <p:cNvSpPr/>
            <p:nvPr/>
          </p:nvSpPr>
          <p:spPr>
            <a:xfrm>
              <a:off x="-504558" y="1939975"/>
              <a:ext cx="24679" cy="16585"/>
            </a:xfrm>
            <a:custGeom>
              <a:avLst/>
              <a:gdLst/>
              <a:ahLst/>
              <a:cxnLst/>
              <a:rect l="l" t="t" r="r" b="b"/>
              <a:pathLst>
                <a:path w="497" h="334" extrusionOk="0">
                  <a:moveTo>
                    <a:pt x="217" y="0"/>
                  </a:moveTo>
                  <a:cubicBezTo>
                    <a:pt x="81" y="149"/>
                    <a:pt x="1" y="291"/>
                    <a:pt x="35" y="325"/>
                  </a:cubicBezTo>
                  <a:cubicBezTo>
                    <a:pt x="41" y="331"/>
                    <a:pt x="49" y="334"/>
                    <a:pt x="60" y="334"/>
                  </a:cubicBezTo>
                  <a:cubicBezTo>
                    <a:pt x="123" y="334"/>
                    <a:pt x="264" y="238"/>
                    <a:pt x="405" y="97"/>
                  </a:cubicBezTo>
                  <a:cubicBezTo>
                    <a:pt x="439" y="63"/>
                    <a:pt x="468" y="35"/>
                    <a:pt x="4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42"/>
            <p:cNvSpPr/>
            <p:nvPr/>
          </p:nvSpPr>
          <p:spPr>
            <a:xfrm>
              <a:off x="-456195" y="1972896"/>
              <a:ext cx="34014" cy="30885"/>
            </a:xfrm>
            <a:custGeom>
              <a:avLst/>
              <a:gdLst/>
              <a:ahLst/>
              <a:cxnLst/>
              <a:rect l="l" t="t" r="r" b="b"/>
              <a:pathLst>
                <a:path w="685" h="622" extrusionOk="0">
                  <a:moveTo>
                    <a:pt x="619" y="1"/>
                  </a:moveTo>
                  <a:cubicBezTo>
                    <a:pt x="556" y="1"/>
                    <a:pt x="414" y="96"/>
                    <a:pt x="268" y="237"/>
                  </a:cubicBezTo>
                  <a:cubicBezTo>
                    <a:pt x="103" y="408"/>
                    <a:pt x="1" y="573"/>
                    <a:pt x="41" y="613"/>
                  </a:cubicBezTo>
                  <a:cubicBezTo>
                    <a:pt x="46" y="619"/>
                    <a:pt x="55" y="622"/>
                    <a:pt x="66" y="622"/>
                  </a:cubicBezTo>
                  <a:cubicBezTo>
                    <a:pt x="130" y="622"/>
                    <a:pt x="275" y="526"/>
                    <a:pt x="416" y="385"/>
                  </a:cubicBezTo>
                  <a:cubicBezTo>
                    <a:pt x="582" y="215"/>
                    <a:pt x="684" y="49"/>
                    <a:pt x="644" y="10"/>
                  </a:cubicBezTo>
                  <a:cubicBezTo>
                    <a:pt x="638" y="4"/>
                    <a:pt x="630" y="1"/>
                    <a:pt x="6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42"/>
            <p:cNvSpPr/>
            <p:nvPr/>
          </p:nvSpPr>
          <p:spPr>
            <a:xfrm>
              <a:off x="-469204" y="2152894"/>
              <a:ext cx="14748" cy="12662"/>
            </a:xfrm>
            <a:custGeom>
              <a:avLst/>
              <a:gdLst/>
              <a:ahLst/>
              <a:cxnLst/>
              <a:rect l="l" t="t" r="r" b="b"/>
              <a:pathLst>
                <a:path w="297" h="255" extrusionOk="0">
                  <a:moveTo>
                    <a:pt x="172" y="1"/>
                  </a:moveTo>
                  <a:cubicBezTo>
                    <a:pt x="58" y="1"/>
                    <a:pt x="1" y="138"/>
                    <a:pt x="80" y="217"/>
                  </a:cubicBezTo>
                  <a:cubicBezTo>
                    <a:pt x="106" y="243"/>
                    <a:pt x="138" y="255"/>
                    <a:pt x="169" y="255"/>
                  </a:cubicBezTo>
                  <a:cubicBezTo>
                    <a:pt x="234" y="255"/>
                    <a:pt x="297" y="203"/>
                    <a:pt x="297" y="126"/>
                  </a:cubicBezTo>
                  <a:cubicBezTo>
                    <a:pt x="297" y="58"/>
                    <a:pt x="240" y="1"/>
                    <a:pt x="1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42"/>
            <p:cNvSpPr/>
            <p:nvPr/>
          </p:nvSpPr>
          <p:spPr>
            <a:xfrm>
              <a:off x="-469204" y="1954971"/>
              <a:ext cx="14748" cy="12662"/>
            </a:xfrm>
            <a:custGeom>
              <a:avLst/>
              <a:gdLst/>
              <a:ahLst/>
              <a:cxnLst/>
              <a:rect l="l" t="t" r="r" b="b"/>
              <a:pathLst>
                <a:path w="297" h="255" extrusionOk="0">
                  <a:moveTo>
                    <a:pt x="172" y="0"/>
                  </a:moveTo>
                  <a:cubicBezTo>
                    <a:pt x="58" y="0"/>
                    <a:pt x="1" y="137"/>
                    <a:pt x="80" y="217"/>
                  </a:cubicBezTo>
                  <a:cubicBezTo>
                    <a:pt x="106" y="243"/>
                    <a:pt x="138" y="254"/>
                    <a:pt x="170" y="254"/>
                  </a:cubicBezTo>
                  <a:cubicBezTo>
                    <a:pt x="235" y="254"/>
                    <a:pt x="297" y="204"/>
                    <a:pt x="297" y="131"/>
                  </a:cubicBezTo>
                  <a:cubicBezTo>
                    <a:pt x="297" y="57"/>
                    <a:pt x="240" y="0"/>
                    <a:pt x="1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42"/>
            <p:cNvSpPr/>
            <p:nvPr/>
          </p:nvSpPr>
          <p:spPr>
            <a:xfrm>
              <a:off x="-409519" y="2017883"/>
              <a:ext cx="33716" cy="30587"/>
            </a:xfrm>
            <a:custGeom>
              <a:avLst/>
              <a:gdLst/>
              <a:ahLst/>
              <a:cxnLst/>
              <a:rect l="l" t="t" r="r" b="b"/>
              <a:pathLst>
                <a:path w="679" h="616" extrusionOk="0">
                  <a:moveTo>
                    <a:pt x="613" y="0"/>
                  </a:moveTo>
                  <a:cubicBezTo>
                    <a:pt x="550" y="0"/>
                    <a:pt x="409" y="96"/>
                    <a:pt x="268" y="237"/>
                  </a:cubicBezTo>
                  <a:cubicBezTo>
                    <a:pt x="103" y="402"/>
                    <a:pt x="0" y="567"/>
                    <a:pt x="35" y="607"/>
                  </a:cubicBezTo>
                  <a:cubicBezTo>
                    <a:pt x="40" y="613"/>
                    <a:pt x="49" y="616"/>
                    <a:pt x="60" y="616"/>
                  </a:cubicBezTo>
                  <a:cubicBezTo>
                    <a:pt x="124" y="616"/>
                    <a:pt x="269" y="520"/>
                    <a:pt x="410" y="379"/>
                  </a:cubicBezTo>
                  <a:cubicBezTo>
                    <a:pt x="576" y="214"/>
                    <a:pt x="678" y="49"/>
                    <a:pt x="638" y="9"/>
                  </a:cubicBezTo>
                  <a:cubicBezTo>
                    <a:pt x="632" y="3"/>
                    <a:pt x="624" y="0"/>
                    <a:pt x="6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42"/>
            <p:cNvSpPr/>
            <p:nvPr/>
          </p:nvSpPr>
          <p:spPr>
            <a:xfrm>
              <a:off x="-504807" y="2064806"/>
              <a:ext cx="33666" cy="30885"/>
            </a:xfrm>
            <a:custGeom>
              <a:avLst/>
              <a:gdLst/>
              <a:ahLst/>
              <a:cxnLst/>
              <a:rect l="l" t="t" r="r" b="b"/>
              <a:pathLst>
                <a:path w="678" h="622" extrusionOk="0">
                  <a:moveTo>
                    <a:pt x="65" y="1"/>
                  </a:moveTo>
                  <a:cubicBezTo>
                    <a:pt x="54" y="1"/>
                    <a:pt x="46" y="4"/>
                    <a:pt x="40" y="9"/>
                  </a:cubicBezTo>
                  <a:cubicBezTo>
                    <a:pt x="0" y="49"/>
                    <a:pt x="103" y="220"/>
                    <a:pt x="268" y="385"/>
                  </a:cubicBezTo>
                  <a:cubicBezTo>
                    <a:pt x="409" y="526"/>
                    <a:pt x="550" y="622"/>
                    <a:pt x="613" y="622"/>
                  </a:cubicBezTo>
                  <a:cubicBezTo>
                    <a:pt x="624" y="622"/>
                    <a:pt x="632" y="619"/>
                    <a:pt x="638" y="613"/>
                  </a:cubicBezTo>
                  <a:cubicBezTo>
                    <a:pt x="678" y="573"/>
                    <a:pt x="575" y="408"/>
                    <a:pt x="410" y="237"/>
                  </a:cubicBezTo>
                  <a:cubicBezTo>
                    <a:pt x="269" y="96"/>
                    <a:pt x="128" y="1"/>
                    <a:pt x="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42"/>
            <p:cNvSpPr/>
            <p:nvPr/>
          </p:nvSpPr>
          <p:spPr>
            <a:xfrm>
              <a:off x="-516972" y="2005022"/>
              <a:ext cx="12761" cy="12463"/>
            </a:xfrm>
            <a:custGeom>
              <a:avLst/>
              <a:gdLst/>
              <a:ahLst/>
              <a:cxnLst/>
              <a:rect l="l" t="t" r="r" b="b"/>
              <a:pathLst>
                <a:path w="257" h="251" extrusionOk="0">
                  <a:moveTo>
                    <a:pt x="126" y="0"/>
                  </a:moveTo>
                  <a:cubicBezTo>
                    <a:pt x="57" y="0"/>
                    <a:pt x="0" y="57"/>
                    <a:pt x="0" y="126"/>
                  </a:cubicBezTo>
                  <a:cubicBezTo>
                    <a:pt x="0" y="194"/>
                    <a:pt x="57" y="251"/>
                    <a:pt x="126" y="251"/>
                  </a:cubicBezTo>
                  <a:cubicBezTo>
                    <a:pt x="200" y="251"/>
                    <a:pt x="257" y="194"/>
                    <a:pt x="257" y="126"/>
                  </a:cubicBezTo>
                  <a:cubicBezTo>
                    <a:pt x="257" y="57"/>
                    <a:pt x="200" y="0"/>
                    <a:pt x="1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42"/>
            <p:cNvSpPr/>
            <p:nvPr/>
          </p:nvSpPr>
          <p:spPr>
            <a:xfrm>
              <a:off x="-504807" y="1972896"/>
              <a:ext cx="33666" cy="30885"/>
            </a:xfrm>
            <a:custGeom>
              <a:avLst/>
              <a:gdLst/>
              <a:ahLst/>
              <a:cxnLst/>
              <a:rect l="l" t="t" r="r" b="b"/>
              <a:pathLst>
                <a:path w="678" h="622" extrusionOk="0">
                  <a:moveTo>
                    <a:pt x="65" y="1"/>
                  </a:moveTo>
                  <a:cubicBezTo>
                    <a:pt x="54" y="1"/>
                    <a:pt x="46" y="4"/>
                    <a:pt x="40" y="10"/>
                  </a:cubicBezTo>
                  <a:cubicBezTo>
                    <a:pt x="0" y="49"/>
                    <a:pt x="103" y="220"/>
                    <a:pt x="268" y="385"/>
                  </a:cubicBezTo>
                  <a:cubicBezTo>
                    <a:pt x="409" y="526"/>
                    <a:pt x="550" y="622"/>
                    <a:pt x="613" y="622"/>
                  </a:cubicBezTo>
                  <a:cubicBezTo>
                    <a:pt x="624" y="622"/>
                    <a:pt x="632" y="619"/>
                    <a:pt x="638" y="613"/>
                  </a:cubicBezTo>
                  <a:cubicBezTo>
                    <a:pt x="678" y="573"/>
                    <a:pt x="575" y="408"/>
                    <a:pt x="410" y="237"/>
                  </a:cubicBezTo>
                  <a:cubicBezTo>
                    <a:pt x="269" y="96"/>
                    <a:pt x="128" y="1"/>
                    <a:pt x="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42"/>
            <p:cNvSpPr/>
            <p:nvPr/>
          </p:nvSpPr>
          <p:spPr>
            <a:xfrm>
              <a:off x="-504807" y="2017883"/>
              <a:ext cx="33666" cy="30587"/>
            </a:xfrm>
            <a:custGeom>
              <a:avLst/>
              <a:gdLst/>
              <a:ahLst/>
              <a:cxnLst/>
              <a:rect l="l" t="t" r="r" b="b"/>
              <a:pathLst>
                <a:path w="678" h="616" extrusionOk="0">
                  <a:moveTo>
                    <a:pt x="613" y="0"/>
                  </a:moveTo>
                  <a:cubicBezTo>
                    <a:pt x="550" y="0"/>
                    <a:pt x="409" y="96"/>
                    <a:pt x="268" y="237"/>
                  </a:cubicBezTo>
                  <a:cubicBezTo>
                    <a:pt x="103" y="402"/>
                    <a:pt x="0" y="567"/>
                    <a:pt x="40" y="607"/>
                  </a:cubicBezTo>
                  <a:cubicBezTo>
                    <a:pt x="46" y="613"/>
                    <a:pt x="54" y="616"/>
                    <a:pt x="65" y="616"/>
                  </a:cubicBezTo>
                  <a:cubicBezTo>
                    <a:pt x="128" y="616"/>
                    <a:pt x="269" y="520"/>
                    <a:pt x="410" y="379"/>
                  </a:cubicBezTo>
                  <a:cubicBezTo>
                    <a:pt x="575" y="214"/>
                    <a:pt x="678" y="49"/>
                    <a:pt x="638" y="9"/>
                  </a:cubicBezTo>
                  <a:cubicBezTo>
                    <a:pt x="632" y="3"/>
                    <a:pt x="624" y="0"/>
                    <a:pt x="6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42"/>
            <p:cNvSpPr/>
            <p:nvPr/>
          </p:nvSpPr>
          <p:spPr>
            <a:xfrm>
              <a:off x="-504807" y="2109793"/>
              <a:ext cx="33666" cy="30587"/>
            </a:xfrm>
            <a:custGeom>
              <a:avLst/>
              <a:gdLst/>
              <a:ahLst/>
              <a:cxnLst/>
              <a:rect l="l" t="t" r="r" b="b"/>
              <a:pathLst>
                <a:path w="678" h="616" extrusionOk="0">
                  <a:moveTo>
                    <a:pt x="613" y="0"/>
                  </a:moveTo>
                  <a:cubicBezTo>
                    <a:pt x="550" y="0"/>
                    <a:pt x="409" y="96"/>
                    <a:pt x="268" y="237"/>
                  </a:cubicBezTo>
                  <a:cubicBezTo>
                    <a:pt x="103" y="402"/>
                    <a:pt x="0" y="567"/>
                    <a:pt x="40" y="607"/>
                  </a:cubicBezTo>
                  <a:cubicBezTo>
                    <a:pt x="46" y="613"/>
                    <a:pt x="54" y="616"/>
                    <a:pt x="65" y="616"/>
                  </a:cubicBezTo>
                  <a:cubicBezTo>
                    <a:pt x="128" y="616"/>
                    <a:pt x="269" y="520"/>
                    <a:pt x="410" y="379"/>
                  </a:cubicBezTo>
                  <a:cubicBezTo>
                    <a:pt x="575" y="214"/>
                    <a:pt x="678" y="49"/>
                    <a:pt x="638" y="9"/>
                  </a:cubicBezTo>
                  <a:cubicBezTo>
                    <a:pt x="632" y="3"/>
                    <a:pt x="624" y="0"/>
                    <a:pt x="6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42"/>
            <p:cNvSpPr/>
            <p:nvPr/>
          </p:nvSpPr>
          <p:spPr>
            <a:xfrm>
              <a:off x="-469204" y="2053932"/>
              <a:ext cx="14748" cy="12662"/>
            </a:xfrm>
            <a:custGeom>
              <a:avLst/>
              <a:gdLst/>
              <a:ahLst/>
              <a:cxnLst/>
              <a:rect l="l" t="t" r="r" b="b"/>
              <a:pathLst>
                <a:path w="297" h="255" extrusionOk="0">
                  <a:moveTo>
                    <a:pt x="172" y="1"/>
                  </a:moveTo>
                  <a:cubicBezTo>
                    <a:pt x="58" y="1"/>
                    <a:pt x="1" y="137"/>
                    <a:pt x="80" y="217"/>
                  </a:cubicBezTo>
                  <a:cubicBezTo>
                    <a:pt x="106" y="243"/>
                    <a:pt x="138" y="254"/>
                    <a:pt x="169" y="254"/>
                  </a:cubicBezTo>
                  <a:cubicBezTo>
                    <a:pt x="234" y="254"/>
                    <a:pt x="297" y="203"/>
                    <a:pt x="297" y="126"/>
                  </a:cubicBezTo>
                  <a:cubicBezTo>
                    <a:pt x="297" y="58"/>
                    <a:pt x="240" y="1"/>
                    <a:pt x="1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42"/>
            <p:cNvSpPr/>
            <p:nvPr/>
          </p:nvSpPr>
          <p:spPr>
            <a:xfrm>
              <a:off x="-421684" y="2096089"/>
              <a:ext cx="12513" cy="12463"/>
            </a:xfrm>
            <a:custGeom>
              <a:avLst/>
              <a:gdLst/>
              <a:ahLst/>
              <a:cxnLst/>
              <a:rect l="l" t="t" r="r" b="b"/>
              <a:pathLst>
                <a:path w="252" h="251" extrusionOk="0">
                  <a:moveTo>
                    <a:pt x="126" y="0"/>
                  </a:moveTo>
                  <a:cubicBezTo>
                    <a:pt x="57" y="0"/>
                    <a:pt x="1" y="57"/>
                    <a:pt x="1" y="126"/>
                  </a:cubicBezTo>
                  <a:cubicBezTo>
                    <a:pt x="1" y="194"/>
                    <a:pt x="57" y="251"/>
                    <a:pt x="126" y="251"/>
                  </a:cubicBezTo>
                  <a:cubicBezTo>
                    <a:pt x="194" y="251"/>
                    <a:pt x="251" y="194"/>
                    <a:pt x="251" y="126"/>
                  </a:cubicBezTo>
                  <a:cubicBezTo>
                    <a:pt x="251" y="57"/>
                    <a:pt x="194" y="0"/>
                    <a:pt x="1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42"/>
            <p:cNvSpPr/>
            <p:nvPr/>
          </p:nvSpPr>
          <p:spPr>
            <a:xfrm>
              <a:off x="-409519" y="1939975"/>
              <a:ext cx="24629" cy="16585"/>
            </a:xfrm>
            <a:custGeom>
              <a:avLst/>
              <a:gdLst/>
              <a:ahLst/>
              <a:cxnLst/>
              <a:rect l="l" t="t" r="r" b="b"/>
              <a:pathLst>
                <a:path w="496" h="334" extrusionOk="0">
                  <a:moveTo>
                    <a:pt x="223" y="0"/>
                  </a:moveTo>
                  <a:cubicBezTo>
                    <a:pt x="80" y="149"/>
                    <a:pt x="0" y="291"/>
                    <a:pt x="40" y="325"/>
                  </a:cubicBezTo>
                  <a:cubicBezTo>
                    <a:pt x="46" y="331"/>
                    <a:pt x="55" y="334"/>
                    <a:pt x="65" y="334"/>
                  </a:cubicBezTo>
                  <a:cubicBezTo>
                    <a:pt x="128" y="334"/>
                    <a:pt x="269" y="238"/>
                    <a:pt x="410" y="97"/>
                  </a:cubicBezTo>
                  <a:cubicBezTo>
                    <a:pt x="445" y="63"/>
                    <a:pt x="473" y="35"/>
                    <a:pt x="4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42"/>
            <p:cNvSpPr/>
            <p:nvPr/>
          </p:nvSpPr>
          <p:spPr>
            <a:xfrm>
              <a:off x="-421684" y="2005022"/>
              <a:ext cx="12513" cy="12463"/>
            </a:xfrm>
            <a:custGeom>
              <a:avLst/>
              <a:gdLst/>
              <a:ahLst/>
              <a:cxnLst/>
              <a:rect l="l" t="t" r="r" b="b"/>
              <a:pathLst>
                <a:path w="252" h="251" extrusionOk="0">
                  <a:moveTo>
                    <a:pt x="126" y="0"/>
                  </a:moveTo>
                  <a:cubicBezTo>
                    <a:pt x="57" y="0"/>
                    <a:pt x="1" y="57"/>
                    <a:pt x="1" y="126"/>
                  </a:cubicBezTo>
                  <a:cubicBezTo>
                    <a:pt x="1" y="194"/>
                    <a:pt x="57" y="251"/>
                    <a:pt x="126" y="251"/>
                  </a:cubicBezTo>
                  <a:cubicBezTo>
                    <a:pt x="194" y="251"/>
                    <a:pt x="251" y="194"/>
                    <a:pt x="251" y="126"/>
                  </a:cubicBezTo>
                  <a:cubicBezTo>
                    <a:pt x="251" y="57"/>
                    <a:pt x="194" y="0"/>
                    <a:pt x="1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42"/>
            <p:cNvSpPr/>
            <p:nvPr/>
          </p:nvSpPr>
          <p:spPr>
            <a:xfrm>
              <a:off x="-409519" y="1972896"/>
              <a:ext cx="33716" cy="30885"/>
            </a:xfrm>
            <a:custGeom>
              <a:avLst/>
              <a:gdLst/>
              <a:ahLst/>
              <a:cxnLst/>
              <a:rect l="l" t="t" r="r" b="b"/>
              <a:pathLst>
                <a:path w="679" h="622" extrusionOk="0">
                  <a:moveTo>
                    <a:pt x="65" y="1"/>
                  </a:moveTo>
                  <a:cubicBezTo>
                    <a:pt x="55" y="1"/>
                    <a:pt x="46" y="4"/>
                    <a:pt x="40" y="10"/>
                  </a:cubicBezTo>
                  <a:cubicBezTo>
                    <a:pt x="0" y="49"/>
                    <a:pt x="103" y="220"/>
                    <a:pt x="268" y="385"/>
                  </a:cubicBezTo>
                  <a:cubicBezTo>
                    <a:pt x="409" y="526"/>
                    <a:pt x="550" y="622"/>
                    <a:pt x="613" y="622"/>
                  </a:cubicBezTo>
                  <a:cubicBezTo>
                    <a:pt x="624" y="622"/>
                    <a:pt x="632" y="619"/>
                    <a:pt x="638" y="613"/>
                  </a:cubicBezTo>
                  <a:cubicBezTo>
                    <a:pt x="678" y="573"/>
                    <a:pt x="576" y="408"/>
                    <a:pt x="410" y="237"/>
                  </a:cubicBezTo>
                  <a:cubicBezTo>
                    <a:pt x="269" y="96"/>
                    <a:pt x="128" y="1"/>
                    <a:pt x="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42"/>
            <p:cNvSpPr/>
            <p:nvPr/>
          </p:nvSpPr>
          <p:spPr>
            <a:xfrm>
              <a:off x="-447157" y="1939975"/>
              <a:ext cx="24976" cy="16585"/>
            </a:xfrm>
            <a:custGeom>
              <a:avLst/>
              <a:gdLst/>
              <a:ahLst/>
              <a:cxnLst/>
              <a:rect l="l" t="t" r="r" b="b"/>
              <a:pathLst>
                <a:path w="503" h="334" extrusionOk="0">
                  <a:moveTo>
                    <a:pt x="1" y="0"/>
                  </a:moveTo>
                  <a:cubicBezTo>
                    <a:pt x="29" y="35"/>
                    <a:pt x="58" y="63"/>
                    <a:pt x="86" y="97"/>
                  </a:cubicBezTo>
                  <a:cubicBezTo>
                    <a:pt x="232" y="238"/>
                    <a:pt x="374" y="334"/>
                    <a:pt x="437" y="334"/>
                  </a:cubicBezTo>
                  <a:cubicBezTo>
                    <a:pt x="448" y="334"/>
                    <a:pt x="456" y="331"/>
                    <a:pt x="462" y="325"/>
                  </a:cubicBezTo>
                  <a:cubicBezTo>
                    <a:pt x="502" y="285"/>
                    <a:pt x="417" y="149"/>
                    <a:pt x="2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42"/>
            <p:cNvSpPr/>
            <p:nvPr/>
          </p:nvSpPr>
          <p:spPr>
            <a:xfrm>
              <a:off x="-456195" y="2109793"/>
              <a:ext cx="34014" cy="30587"/>
            </a:xfrm>
            <a:custGeom>
              <a:avLst/>
              <a:gdLst/>
              <a:ahLst/>
              <a:cxnLst/>
              <a:rect l="l" t="t" r="r" b="b"/>
              <a:pathLst>
                <a:path w="685" h="616" extrusionOk="0">
                  <a:moveTo>
                    <a:pt x="66" y="0"/>
                  </a:moveTo>
                  <a:cubicBezTo>
                    <a:pt x="55" y="0"/>
                    <a:pt x="46" y="3"/>
                    <a:pt x="41" y="9"/>
                  </a:cubicBezTo>
                  <a:cubicBezTo>
                    <a:pt x="1" y="49"/>
                    <a:pt x="103" y="214"/>
                    <a:pt x="268" y="379"/>
                  </a:cubicBezTo>
                  <a:cubicBezTo>
                    <a:pt x="414" y="520"/>
                    <a:pt x="556" y="616"/>
                    <a:pt x="619" y="616"/>
                  </a:cubicBezTo>
                  <a:cubicBezTo>
                    <a:pt x="630" y="616"/>
                    <a:pt x="638" y="613"/>
                    <a:pt x="644" y="607"/>
                  </a:cubicBezTo>
                  <a:cubicBezTo>
                    <a:pt x="684" y="567"/>
                    <a:pt x="582" y="402"/>
                    <a:pt x="416" y="237"/>
                  </a:cubicBezTo>
                  <a:cubicBezTo>
                    <a:pt x="271" y="96"/>
                    <a:pt x="129" y="0"/>
                    <a:pt x="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42"/>
            <p:cNvSpPr/>
            <p:nvPr/>
          </p:nvSpPr>
          <p:spPr>
            <a:xfrm>
              <a:off x="-456195" y="2017883"/>
              <a:ext cx="34014" cy="30587"/>
            </a:xfrm>
            <a:custGeom>
              <a:avLst/>
              <a:gdLst/>
              <a:ahLst/>
              <a:cxnLst/>
              <a:rect l="l" t="t" r="r" b="b"/>
              <a:pathLst>
                <a:path w="685" h="616" extrusionOk="0">
                  <a:moveTo>
                    <a:pt x="66" y="0"/>
                  </a:moveTo>
                  <a:cubicBezTo>
                    <a:pt x="55" y="0"/>
                    <a:pt x="46" y="3"/>
                    <a:pt x="41" y="9"/>
                  </a:cubicBezTo>
                  <a:cubicBezTo>
                    <a:pt x="1" y="49"/>
                    <a:pt x="103" y="214"/>
                    <a:pt x="268" y="379"/>
                  </a:cubicBezTo>
                  <a:cubicBezTo>
                    <a:pt x="414" y="520"/>
                    <a:pt x="556" y="616"/>
                    <a:pt x="619" y="616"/>
                  </a:cubicBezTo>
                  <a:cubicBezTo>
                    <a:pt x="630" y="616"/>
                    <a:pt x="638" y="613"/>
                    <a:pt x="644" y="607"/>
                  </a:cubicBezTo>
                  <a:cubicBezTo>
                    <a:pt x="684" y="567"/>
                    <a:pt x="582" y="402"/>
                    <a:pt x="416" y="237"/>
                  </a:cubicBezTo>
                  <a:cubicBezTo>
                    <a:pt x="275" y="96"/>
                    <a:pt x="130" y="0"/>
                    <a:pt x="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42"/>
            <p:cNvSpPr/>
            <p:nvPr/>
          </p:nvSpPr>
          <p:spPr>
            <a:xfrm>
              <a:off x="-456195" y="2064806"/>
              <a:ext cx="34014" cy="30885"/>
            </a:xfrm>
            <a:custGeom>
              <a:avLst/>
              <a:gdLst/>
              <a:ahLst/>
              <a:cxnLst/>
              <a:rect l="l" t="t" r="r" b="b"/>
              <a:pathLst>
                <a:path w="685" h="622" extrusionOk="0">
                  <a:moveTo>
                    <a:pt x="619" y="1"/>
                  </a:moveTo>
                  <a:cubicBezTo>
                    <a:pt x="556" y="1"/>
                    <a:pt x="414" y="96"/>
                    <a:pt x="268" y="237"/>
                  </a:cubicBezTo>
                  <a:cubicBezTo>
                    <a:pt x="103" y="402"/>
                    <a:pt x="1" y="573"/>
                    <a:pt x="41" y="613"/>
                  </a:cubicBezTo>
                  <a:cubicBezTo>
                    <a:pt x="46" y="619"/>
                    <a:pt x="55" y="622"/>
                    <a:pt x="66" y="622"/>
                  </a:cubicBezTo>
                  <a:cubicBezTo>
                    <a:pt x="130" y="622"/>
                    <a:pt x="275" y="526"/>
                    <a:pt x="416" y="385"/>
                  </a:cubicBezTo>
                  <a:cubicBezTo>
                    <a:pt x="582" y="220"/>
                    <a:pt x="684" y="49"/>
                    <a:pt x="644" y="9"/>
                  </a:cubicBezTo>
                  <a:cubicBezTo>
                    <a:pt x="638" y="4"/>
                    <a:pt x="630" y="1"/>
                    <a:pt x="6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42"/>
            <p:cNvSpPr/>
            <p:nvPr/>
          </p:nvSpPr>
          <p:spPr>
            <a:xfrm>
              <a:off x="-551184" y="2109793"/>
              <a:ext cx="33666" cy="30587"/>
            </a:xfrm>
            <a:custGeom>
              <a:avLst/>
              <a:gdLst/>
              <a:ahLst/>
              <a:cxnLst/>
              <a:rect l="l" t="t" r="r" b="b"/>
              <a:pathLst>
                <a:path w="678" h="616" extrusionOk="0">
                  <a:moveTo>
                    <a:pt x="65" y="0"/>
                  </a:moveTo>
                  <a:cubicBezTo>
                    <a:pt x="54" y="0"/>
                    <a:pt x="46" y="3"/>
                    <a:pt x="40" y="9"/>
                  </a:cubicBezTo>
                  <a:cubicBezTo>
                    <a:pt x="0" y="49"/>
                    <a:pt x="103" y="214"/>
                    <a:pt x="268" y="379"/>
                  </a:cubicBezTo>
                  <a:cubicBezTo>
                    <a:pt x="409" y="520"/>
                    <a:pt x="550" y="616"/>
                    <a:pt x="613" y="616"/>
                  </a:cubicBezTo>
                  <a:cubicBezTo>
                    <a:pt x="624" y="616"/>
                    <a:pt x="632" y="613"/>
                    <a:pt x="638" y="607"/>
                  </a:cubicBezTo>
                  <a:cubicBezTo>
                    <a:pt x="678" y="567"/>
                    <a:pt x="575" y="402"/>
                    <a:pt x="410" y="237"/>
                  </a:cubicBezTo>
                  <a:cubicBezTo>
                    <a:pt x="269" y="96"/>
                    <a:pt x="128" y="0"/>
                    <a:pt x="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42"/>
            <p:cNvSpPr/>
            <p:nvPr/>
          </p:nvSpPr>
          <p:spPr>
            <a:xfrm>
              <a:off x="-1090487" y="2005022"/>
              <a:ext cx="14748" cy="12612"/>
            </a:xfrm>
            <a:custGeom>
              <a:avLst/>
              <a:gdLst/>
              <a:ahLst/>
              <a:cxnLst/>
              <a:rect l="l" t="t" r="r" b="b"/>
              <a:pathLst>
                <a:path w="297" h="254" extrusionOk="0">
                  <a:moveTo>
                    <a:pt x="171" y="0"/>
                  </a:moveTo>
                  <a:cubicBezTo>
                    <a:pt x="57" y="0"/>
                    <a:pt x="0" y="137"/>
                    <a:pt x="80" y="217"/>
                  </a:cubicBezTo>
                  <a:cubicBezTo>
                    <a:pt x="106" y="242"/>
                    <a:pt x="137" y="254"/>
                    <a:pt x="168" y="254"/>
                  </a:cubicBezTo>
                  <a:cubicBezTo>
                    <a:pt x="234" y="254"/>
                    <a:pt x="297" y="203"/>
                    <a:pt x="297" y="126"/>
                  </a:cubicBezTo>
                  <a:cubicBezTo>
                    <a:pt x="297" y="57"/>
                    <a:pt x="240" y="0"/>
                    <a:pt x="1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42"/>
            <p:cNvSpPr/>
            <p:nvPr/>
          </p:nvSpPr>
          <p:spPr>
            <a:xfrm>
              <a:off x="-1090487" y="2096089"/>
              <a:ext cx="14748" cy="12612"/>
            </a:xfrm>
            <a:custGeom>
              <a:avLst/>
              <a:gdLst/>
              <a:ahLst/>
              <a:cxnLst/>
              <a:rect l="l" t="t" r="r" b="b"/>
              <a:pathLst>
                <a:path w="297" h="254" extrusionOk="0">
                  <a:moveTo>
                    <a:pt x="171" y="0"/>
                  </a:moveTo>
                  <a:cubicBezTo>
                    <a:pt x="57" y="0"/>
                    <a:pt x="0" y="137"/>
                    <a:pt x="80" y="217"/>
                  </a:cubicBezTo>
                  <a:cubicBezTo>
                    <a:pt x="108" y="242"/>
                    <a:pt x="140" y="254"/>
                    <a:pt x="171" y="254"/>
                  </a:cubicBezTo>
                  <a:cubicBezTo>
                    <a:pt x="236" y="254"/>
                    <a:pt x="297" y="203"/>
                    <a:pt x="297" y="126"/>
                  </a:cubicBezTo>
                  <a:cubicBezTo>
                    <a:pt x="297" y="57"/>
                    <a:pt x="240" y="0"/>
                    <a:pt x="1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42"/>
            <p:cNvSpPr/>
            <p:nvPr/>
          </p:nvSpPr>
          <p:spPr>
            <a:xfrm>
              <a:off x="-1075789" y="1939975"/>
              <a:ext cx="24679" cy="16585"/>
            </a:xfrm>
            <a:custGeom>
              <a:avLst/>
              <a:gdLst/>
              <a:ahLst/>
              <a:cxnLst/>
              <a:rect l="l" t="t" r="r" b="b"/>
              <a:pathLst>
                <a:path w="497" h="334" extrusionOk="0">
                  <a:moveTo>
                    <a:pt x="217" y="0"/>
                  </a:moveTo>
                  <a:cubicBezTo>
                    <a:pt x="80" y="149"/>
                    <a:pt x="1" y="291"/>
                    <a:pt x="35" y="325"/>
                  </a:cubicBezTo>
                  <a:cubicBezTo>
                    <a:pt x="41" y="331"/>
                    <a:pt x="49" y="334"/>
                    <a:pt x="60" y="334"/>
                  </a:cubicBezTo>
                  <a:cubicBezTo>
                    <a:pt x="123" y="334"/>
                    <a:pt x="264" y="238"/>
                    <a:pt x="405" y="97"/>
                  </a:cubicBezTo>
                  <a:cubicBezTo>
                    <a:pt x="439" y="63"/>
                    <a:pt x="468" y="35"/>
                    <a:pt x="4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42"/>
            <p:cNvSpPr/>
            <p:nvPr/>
          </p:nvSpPr>
          <p:spPr>
            <a:xfrm>
              <a:off x="-1113377" y="1939975"/>
              <a:ext cx="24629" cy="16585"/>
            </a:xfrm>
            <a:custGeom>
              <a:avLst/>
              <a:gdLst/>
              <a:ahLst/>
              <a:cxnLst/>
              <a:rect l="l" t="t" r="r" b="b"/>
              <a:pathLst>
                <a:path w="496" h="334" extrusionOk="0">
                  <a:moveTo>
                    <a:pt x="0" y="0"/>
                  </a:moveTo>
                  <a:cubicBezTo>
                    <a:pt x="23" y="35"/>
                    <a:pt x="51" y="63"/>
                    <a:pt x="86" y="97"/>
                  </a:cubicBezTo>
                  <a:cubicBezTo>
                    <a:pt x="227" y="238"/>
                    <a:pt x="368" y="334"/>
                    <a:pt x="431" y="334"/>
                  </a:cubicBezTo>
                  <a:cubicBezTo>
                    <a:pt x="441" y="334"/>
                    <a:pt x="450" y="331"/>
                    <a:pt x="456" y="325"/>
                  </a:cubicBezTo>
                  <a:cubicBezTo>
                    <a:pt x="496" y="285"/>
                    <a:pt x="410" y="149"/>
                    <a:pt x="2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42"/>
            <p:cNvSpPr/>
            <p:nvPr/>
          </p:nvSpPr>
          <p:spPr>
            <a:xfrm>
              <a:off x="-1076087" y="1972896"/>
              <a:ext cx="33716" cy="30885"/>
            </a:xfrm>
            <a:custGeom>
              <a:avLst/>
              <a:gdLst/>
              <a:ahLst/>
              <a:cxnLst/>
              <a:rect l="l" t="t" r="r" b="b"/>
              <a:pathLst>
                <a:path w="679" h="622" extrusionOk="0">
                  <a:moveTo>
                    <a:pt x="66" y="1"/>
                  </a:moveTo>
                  <a:cubicBezTo>
                    <a:pt x="55" y="1"/>
                    <a:pt x="47" y="4"/>
                    <a:pt x="41" y="10"/>
                  </a:cubicBezTo>
                  <a:cubicBezTo>
                    <a:pt x="1" y="49"/>
                    <a:pt x="103" y="220"/>
                    <a:pt x="269" y="385"/>
                  </a:cubicBezTo>
                  <a:cubicBezTo>
                    <a:pt x="410" y="526"/>
                    <a:pt x="551" y="622"/>
                    <a:pt x="614" y="622"/>
                  </a:cubicBezTo>
                  <a:cubicBezTo>
                    <a:pt x="624" y="622"/>
                    <a:pt x="633" y="619"/>
                    <a:pt x="639" y="613"/>
                  </a:cubicBezTo>
                  <a:cubicBezTo>
                    <a:pt x="679" y="573"/>
                    <a:pt x="576" y="408"/>
                    <a:pt x="411" y="237"/>
                  </a:cubicBezTo>
                  <a:cubicBezTo>
                    <a:pt x="270" y="96"/>
                    <a:pt x="129" y="1"/>
                    <a:pt x="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42"/>
            <p:cNvSpPr/>
            <p:nvPr/>
          </p:nvSpPr>
          <p:spPr>
            <a:xfrm>
              <a:off x="-1122464" y="2017883"/>
              <a:ext cx="33716" cy="30587"/>
            </a:xfrm>
            <a:custGeom>
              <a:avLst/>
              <a:gdLst/>
              <a:ahLst/>
              <a:cxnLst/>
              <a:rect l="l" t="t" r="r" b="b"/>
              <a:pathLst>
                <a:path w="679" h="616" extrusionOk="0">
                  <a:moveTo>
                    <a:pt x="66" y="0"/>
                  </a:moveTo>
                  <a:cubicBezTo>
                    <a:pt x="55" y="0"/>
                    <a:pt x="47" y="3"/>
                    <a:pt x="41" y="9"/>
                  </a:cubicBezTo>
                  <a:cubicBezTo>
                    <a:pt x="1" y="49"/>
                    <a:pt x="103" y="214"/>
                    <a:pt x="269" y="379"/>
                  </a:cubicBezTo>
                  <a:cubicBezTo>
                    <a:pt x="410" y="520"/>
                    <a:pt x="551" y="616"/>
                    <a:pt x="614" y="616"/>
                  </a:cubicBezTo>
                  <a:cubicBezTo>
                    <a:pt x="624" y="616"/>
                    <a:pt x="633" y="613"/>
                    <a:pt x="639" y="607"/>
                  </a:cubicBezTo>
                  <a:cubicBezTo>
                    <a:pt x="679" y="567"/>
                    <a:pt x="576" y="402"/>
                    <a:pt x="411" y="237"/>
                  </a:cubicBezTo>
                  <a:cubicBezTo>
                    <a:pt x="270" y="96"/>
                    <a:pt x="129" y="0"/>
                    <a:pt x="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42"/>
            <p:cNvSpPr/>
            <p:nvPr/>
          </p:nvSpPr>
          <p:spPr>
            <a:xfrm>
              <a:off x="-1122464" y="1972896"/>
              <a:ext cx="33716" cy="30885"/>
            </a:xfrm>
            <a:custGeom>
              <a:avLst/>
              <a:gdLst/>
              <a:ahLst/>
              <a:cxnLst/>
              <a:rect l="l" t="t" r="r" b="b"/>
              <a:pathLst>
                <a:path w="679" h="622" extrusionOk="0">
                  <a:moveTo>
                    <a:pt x="614" y="1"/>
                  </a:moveTo>
                  <a:cubicBezTo>
                    <a:pt x="551" y="1"/>
                    <a:pt x="410" y="96"/>
                    <a:pt x="269" y="237"/>
                  </a:cubicBezTo>
                  <a:cubicBezTo>
                    <a:pt x="103" y="408"/>
                    <a:pt x="1" y="573"/>
                    <a:pt x="41" y="613"/>
                  </a:cubicBezTo>
                  <a:cubicBezTo>
                    <a:pt x="47" y="619"/>
                    <a:pt x="55" y="622"/>
                    <a:pt x="66" y="622"/>
                  </a:cubicBezTo>
                  <a:cubicBezTo>
                    <a:pt x="129" y="622"/>
                    <a:pt x="270" y="526"/>
                    <a:pt x="411" y="385"/>
                  </a:cubicBezTo>
                  <a:cubicBezTo>
                    <a:pt x="576" y="215"/>
                    <a:pt x="679" y="49"/>
                    <a:pt x="639" y="10"/>
                  </a:cubicBezTo>
                  <a:cubicBezTo>
                    <a:pt x="633" y="4"/>
                    <a:pt x="624" y="1"/>
                    <a:pt x="61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42"/>
            <p:cNvSpPr/>
            <p:nvPr/>
          </p:nvSpPr>
          <p:spPr>
            <a:xfrm>
              <a:off x="-1122464" y="2064806"/>
              <a:ext cx="33716" cy="30885"/>
            </a:xfrm>
            <a:custGeom>
              <a:avLst/>
              <a:gdLst/>
              <a:ahLst/>
              <a:cxnLst/>
              <a:rect l="l" t="t" r="r" b="b"/>
              <a:pathLst>
                <a:path w="679" h="622" extrusionOk="0">
                  <a:moveTo>
                    <a:pt x="614" y="1"/>
                  </a:moveTo>
                  <a:cubicBezTo>
                    <a:pt x="551" y="1"/>
                    <a:pt x="410" y="96"/>
                    <a:pt x="269" y="237"/>
                  </a:cubicBezTo>
                  <a:cubicBezTo>
                    <a:pt x="103" y="402"/>
                    <a:pt x="1" y="573"/>
                    <a:pt x="41" y="613"/>
                  </a:cubicBezTo>
                  <a:cubicBezTo>
                    <a:pt x="47" y="619"/>
                    <a:pt x="55" y="622"/>
                    <a:pt x="66" y="622"/>
                  </a:cubicBezTo>
                  <a:cubicBezTo>
                    <a:pt x="129" y="622"/>
                    <a:pt x="270" y="526"/>
                    <a:pt x="411" y="385"/>
                  </a:cubicBezTo>
                  <a:cubicBezTo>
                    <a:pt x="576" y="220"/>
                    <a:pt x="679" y="49"/>
                    <a:pt x="639" y="9"/>
                  </a:cubicBezTo>
                  <a:cubicBezTo>
                    <a:pt x="633" y="4"/>
                    <a:pt x="624" y="1"/>
                    <a:pt x="61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42"/>
            <p:cNvSpPr/>
            <p:nvPr/>
          </p:nvSpPr>
          <p:spPr>
            <a:xfrm>
              <a:off x="-1027425" y="2064806"/>
              <a:ext cx="33964" cy="30885"/>
            </a:xfrm>
            <a:custGeom>
              <a:avLst/>
              <a:gdLst/>
              <a:ahLst/>
              <a:cxnLst/>
              <a:rect l="l" t="t" r="r" b="b"/>
              <a:pathLst>
                <a:path w="684" h="622" extrusionOk="0">
                  <a:moveTo>
                    <a:pt x="619" y="1"/>
                  </a:moveTo>
                  <a:cubicBezTo>
                    <a:pt x="554" y="1"/>
                    <a:pt x="409" y="96"/>
                    <a:pt x="268" y="237"/>
                  </a:cubicBezTo>
                  <a:cubicBezTo>
                    <a:pt x="103" y="402"/>
                    <a:pt x="0" y="573"/>
                    <a:pt x="40" y="613"/>
                  </a:cubicBezTo>
                  <a:cubicBezTo>
                    <a:pt x="46" y="619"/>
                    <a:pt x="55" y="622"/>
                    <a:pt x="65" y="622"/>
                  </a:cubicBezTo>
                  <a:cubicBezTo>
                    <a:pt x="129" y="622"/>
                    <a:pt x="270" y="526"/>
                    <a:pt x="416" y="385"/>
                  </a:cubicBezTo>
                  <a:cubicBezTo>
                    <a:pt x="581" y="220"/>
                    <a:pt x="684" y="49"/>
                    <a:pt x="644" y="9"/>
                  </a:cubicBezTo>
                  <a:cubicBezTo>
                    <a:pt x="638" y="4"/>
                    <a:pt x="630" y="1"/>
                    <a:pt x="6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42"/>
            <p:cNvSpPr/>
            <p:nvPr/>
          </p:nvSpPr>
          <p:spPr>
            <a:xfrm>
              <a:off x="-1027425" y="2017883"/>
              <a:ext cx="33964" cy="30587"/>
            </a:xfrm>
            <a:custGeom>
              <a:avLst/>
              <a:gdLst/>
              <a:ahLst/>
              <a:cxnLst/>
              <a:rect l="l" t="t" r="r" b="b"/>
              <a:pathLst>
                <a:path w="684" h="616" extrusionOk="0">
                  <a:moveTo>
                    <a:pt x="65" y="0"/>
                  </a:moveTo>
                  <a:cubicBezTo>
                    <a:pt x="55" y="0"/>
                    <a:pt x="46" y="3"/>
                    <a:pt x="40" y="9"/>
                  </a:cubicBezTo>
                  <a:cubicBezTo>
                    <a:pt x="0" y="49"/>
                    <a:pt x="103" y="214"/>
                    <a:pt x="268" y="379"/>
                  </a:cubicBezTo>
                  <a:cubicBezTo>
                    <a:pt x="409" y="520"/>
                    <a:pt x="554" y="616"/>
                    <a:pt x="619" y="616"/>
                  </a:cubicBezTo>
                  <a:cubicBezTo>
                    <a:pt x="630" y="616"/>
                    <a:pt x="638" y="613"/>
                    <a:pt x="644" y="607"/>
                  </a:cubicBezTo>
                  <a:cubicBezTo>
                    <a:pt x="684" y="567"/>
                    <a:pt x="581" y="402"/>
                    <a:pt x="416" y="237"/>
                  </a:cubicBezTo>
                  <a:cubicBezTo>
                    <a:pt x="270" y="96"/>
                    <a:pt x="129" y="0"/>
                    <a:pt x="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42"/>
            <p:cNvSpPr/>
            <p:nvPr/>
          </p:nvSpPr>
          <p:spPr>
            <a:xfrm>
              <a:off x="-1027425" y="1972896"/>
              <a:ext cx="33964" cy="30885"/>
            </a:xfrm>
            <a:custGeom>
              <a:avLst/>
              <a:gdLst/>
              <a:ahLst/>
              <a:cxnLst/>
              <a:rect l="l" t="t" r="r" b="b"/>
              <a:pathLst>
                <a:path w="684" h="622" extrusionOk="0">
                  <a:moveTo>
                    <a:pt x="619" y="1"/>
                  </a:moveTo>
                  <a:cubicBezTo>
                    <a:pt x="554" y="1"/>
                    <a:pt x="409" y="96"/>
                    <a:pt x="268" y="237"/>
                  </a:cubicBezTo>
                  <a:cubicBezTo>
                    <a:pt x="103" y="408"/>
                    <a:pt x="0" y="573"/>
                    <a:pt x="40" y="613"/>
                  </a:cubicBezTo>
                  <a:cubicBezTo>
                    <a:pt x="46" y="619"/>
                    <a:pt x="55" y="622"/>
                    <a:pt x="65" y="622"/>
                  </a:cubicBezTo>
                  <a:cubicBezTo>
                    <a:pt x="129" y="622"/>
                    <a:pt x="270" y="526"/>
                    <a:pt x="416" y="385"/>
                  </a:cubicBezTo>
                  <a:cubicBezTo>
                    <a:pt x="581" y="215"/>
                    <a:pt x="684" y="49"/>
                    <a:pt x="644" y="10"/>
                  </a:cubicBezTo>
                  <a:cubicBezTo>
                    <a:pt x="638" y="4"/>
                    <a:pt x="630" y="1"/>
                    <a:pt x="6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42"/>
            <p:cNvSpPr/>
            <p:nvPr/>
          </p:nvSpPr>
          <p:spPr>
            <a:xfrm>
              <a:off x="-1110547" y="2156717"/>
              <a:ext cx="21252" cy="13208"/>
            </a:xfrm>
            <a:custGeom>
              <a:avLst/>
              <a:gdLst/>
              <a:ahLst/>
              <a:cxnLst/>
              <a:rect l="l" t="t" r="r" b="b"/>
              <a:pathLst>
                <a:path w="428" h="266" extrusionOk="0">
                  <a:moveTo>
                    <a:pt x="374" y="1"/>
                  </a:moveTo>
                  <a:cubicBezTo>
                    <a:pt x="311" y="1"/>
                    <a:pt x="170" y="97"/>
                    <a:pt x="29" y="243"/>
                  </a:cubicBezTo>
                  <a:cubicBezTo>
                    <a:pt x="17" y="249"/>
                    <a:pt x="11" y="260"/>
                    <a:pt x="0" y="266"/>
                  </a:cubicBezTo>
                  <a:lnTo>
                    <a:pt x="279" y="266"/>
                  </a:lnTo>
                  <a:cubicBezTo>
                    <a:pt x="376" y="146"/>
                    <a:pt x="427" y="44"/>
                    <a:pt x="399" y="9"/>
                  </a:cubicBezTo>
                  <a:cubicBezTo>
                    <a:pt x="393" y="4"/>
                    <a:pt x="384" y="1"/>
                    <a:pt x="3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42"/>
            <p:cNvSpPr/>
            <p:nvPr/>
          </p:nvSpPr>
          <p:spPr>
            <a:xfrm>
              <a:off x="-1027425" y="2109793"/>
              <a:ext cx="33964" cy="30587"/>
            </a:xfrm>
            <a:custGeom>
              <a:avLst/>
              <a:gdLst/>
              <a:ahLst/>
              <a:cxnLst/>
              <a:rect l="l" t="t" r="r" b="b"/>
              <a:pathLst>
                <a:path w="684" h="616" extrusionOk="0">
                  <a:moveTo>
                    <a:pt x="65" y="0"/>
                  </a:moveTo>
                  <a:cubicBezTo>
                    <a:pt x="55" y="0"/>
                    <a:pt x="46" y="3"/>
                    <a:pt x="40" y="9"/>
                  </a:cubicBezTo>
                  <a:cubicBezTo>
                    <a:pt x="0" y="49"/>
                    <a:pt x="103" y="214"/>
                    <a:pt x="268" y="379"/>
                  </a:cubicBezTo>
                  <a:cubicBezTo>
                    <a:pt x="409" y="520"/>
                    <a:pt x="554" y="616"/>
                    <a:pt x="619" y="616"/>
                  </a:cubicBezTo>
                  <a:cubicBezTo>
                    <a:pt x="630" y="616"/>
                    <a:pt x="638" y="613"/>
                    <a:pt x="644" y="607"/>
                  </a:cubicBezTo>
                  <a:cubicBezTo>
                    <a:pt x="684" y="567"/>
                    <a:pt x="581" y="402"/>
                    <a:pt x="416" y="237"/>
                  </a:cubicBezTo>
                  <a:cubicBezTo>
                    <a:pt x="270" y="96"/>
                    <a:pt x="129" y="0"/>
                    <a:pt x="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42"/>
            <p:cNvSpPr/>
            <p:nvPr/>
          </p:nvSpPr>
          <p:spPr>
            <a:xfrm>
              <a:off x="-1040434" y="2053932"/>
              <a:ext cx="14748" cy="12662"/>
            </a:xfrm>
            <a:custGeom>
              <a:avLst/>
              <a:gdLst/>
              <a:ahLst/>
              <a:cxnLst/>
              <a:rect l="l" t="t" r="r" b="b"/>
              <a:pathLst>
                <a:path w="297" h="255" extrusionOk="0">
                  <a:moveTo>
                    <a:pt x="171" y="1"/>
                  </a:moveTo>
                  <a:cubicBezTo>
                    <a:pt x="57" y="1"/>
                    <a:pt x="0" y="137"/>
                    <a:pt x="80" y="217"/>
                  </a:cubicBezTo>
                  <a:cubicBezTo>
                    <a:pt x="106" y="243"/>
                    <a:pt x="137" y="254"/>
                    <a:pt x="168" y="254"/>
                  </a:cubicBezTo>
                  <a:cubicBezTo>
                    <a:pt x="234" y="254"/>
                    <a:pt x="297" y="203"/>
                    <a:pt x="297" y="126"/>
                  </a:cubicBezTo>
                  <a:cubicBezTo>
                    <a:pt x="297" y="58"/>
                    <a:pt x="240" y="1"/>
                    <a:pt x="1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42"/>
            <p:cNvSpPr/>
            <p:nvPr/>
          </p:nvSpPr>
          <p:spPr>
            <a:xfrm>
              <a:off x="-1040434" y="2152894"/>
              <a:ext cx="14748" cy="12662"/>
            </a:xfrm>
            <a:custGeom>
              <a:avLst/>
              <a:gdLst/>
              <a:ahLst/>
              <a:cxnLst/>
              <a:rect l="l" t="t" r="r" b="b"/>
              <a:pathLst>
                <a:path w="297" h="255" extrusionOk="0">
                  <a:moveTo>
                    <a:pt x="171" y="1"/>
                  </a:moveTo>
                  <a:cubicBezTo>
                    <a:pt x="57" y="1"/>
                    <a:pt x="0" y="138"/>
                    <a:pt x="80" y="217"/>
                  </a:cubicBezTo>
                  <a:cubicBezTo>
                    <a:pt x="106" y="243"/>
                    <a:pt x="137" y="255"/>
                    <a:pt x="168" y="255"/>
                  </a:cubicBezTo>
                  <a:cubicBezTo>
                    <a:pt x="234" y="255"/>
                    <a:pt x="297" y="203"/>
                    <a:pt x="297" y="126"/>
                  </a:cubicBezTo>
                  <a:cubicBezTo>
                    <a:pt x="297" y="58"/>
                    <a:pt x="240" y="1"/>
                    <a:pt x="1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42"/>
            <p:cNvSpPr/>
            <p:nvPr/>
          </p:nvSpPr>
          <p:spPr>
            <a:xfrm>
              <a:off x="-1076087" y="2064806"/>
              <a:ext cx="33716" cy="30885"/>
            </a:xfrm>
            <a:custGeom>
              <a:avLst/>
              <a:gdLst/>
              <a:ahLst/>
              <a:cxnLst/>
              <a:rect l="l" t="t" r="r" b="b"/>
              <a:pathLst>
                <a:path w="679" h="622" extrusionOk="0">
                  <a:moveTo>
                    <a:pt x="66" y="1"/>
                  </a:moveTo>
                  <a:cubicBezTo>
                    <a:pt x="55" y="1"/>
                    <a:pt x="47" y="4"/>
                    <a:pt x="41" y="9"/>
                  </a:cubicBezTo>
                  <a:cubicBezTo>
                    <a:pt x="1" y="49"/>
                    <a:pt x="103" y="220"/>
                    <a:pt x="269" y="385"/>
                  </a:cubicBezTo>
                  <a:cubicBezTo>
                    <a:pt x="410" y="526"/>
                    <a:pt x="551" y="622"/>
                    <a:pt x="614" y="622"/>
                  </a:cubicBezTo>
                  <a:cubicBezTo>
                    <a:pt x="624" y="622"/>
                    <a:pt x="633" y="619"/>
                    <a:pt x="639" y="613"/>
                  </a:cubicBezTo>
                  <a:cubicBezTo>
                    <a:pt x="679" y="573"/>
                    <a:pt x="576" y="408"/>
                    <a:pt x="411" y="237"/>
                  </a:cubicBezTo>
                  <a:cubicBezTo>
                    <a:pt x="270" y="96"/>
                    <a:pt x="129" y="1"/>
                    <a:pt x="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42"/>
            <p:cNvSpPr/>
            <p:nvPr/>
          </p:nvSpPr>
          <p:spPr>
            <a:xfrm>
              <a:off x="-1076087" y="2109793"/>
              <a:ext cx="33716" cy="30587"/>
            </a:xfrm>
            <a:custGeom>
              <a:avLst/>
              <a:gdLst/>
              <a:ahLst/>
              <a:cxnLst/>
              <a:rect l="l" t="t" r="r" b="b"/>
              <a:pathLst>
                <a:path w="679" h="616" extrusionOk="0">
                  <a:moveTo>
                    <a:pt x="614" y="0"/>
                  </a:moveTo>
                  <a:cubicBezTo>
                    <a:pt x="551" y="0"/>
                    <a:pt x="410" y="96"/>
                    <a:pt x="269" y="237"/>
                  </a:cubicBezTo>
                  <a:cubicBezTo>
                    <a:pt x="103" y="402"/>
                    <a:pt x="1" y="567"/>
                    <a:pt x="41" y="607"/>
                  </a:cubicBezTo>
                  <a:cubicBezTo>
                    <a:pt x="47" y="613"/>
                    <a:pt x="55" y="616"/>
                    <a:pt x="66" y="616"/>
                  </a:cubicBezTo>
                  <a:cubicBezTo>
                    <a:pt x="129" y="616"/>
                    <a:pt x="270" y="520"/>
                    <a:pt x="411" y="379"/>
                  </a:cubicBezTo>
                  <a:cubicBezTo>
                    <a:pt x="576" y="214"/>
                    <a:pt x="679" y="49"/>
                    <a:pt x="639" y="9"/>
                  </a:cubicBezTo>
                  <a:cubicBezTo>
                    <a:pt x="633" y="3"/>
                    <a:pt x="624" y="0"/>
                    <a:pt x="61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42"/>
            <p:cNvSpPr/>
            <p:nvPr/>
          </p:nvSpPr>
          <p:spPr>
            <a:xfrm>
              <a:off x="-1040434" y="1954971"/>
              <a:ext cx="14748" cy="12662"/>
            </a:xfrm>
            <a:custGeom>
              <a:avLst/>
              <a:gdLst/>
              <a:ahLst/>
              <a:cxnLst/>
              <a:rect l="l" t="t" r="r" b="b"/>
              <a:pathLst>
                <a:path w="297" h="255" extrusionOk="0">
                  <a:moveTo>
                    <a:pt x="171" y="0"/>
                  </a:moveTo>
                  <a:cubicBezTo>
                    <a:pt x="57" y="0"/>
                    <a:pt x="0" y="137"/>
                    <a:pt x="80" y="217"/>
                  </a:cubicBezTo>
                  <a:cubicBezTo>
                    <a:pt x="106" y="243"/>
                    <a:pt x="138" y="254"/>
                    <a:pt x="169" y="254"/>
                  </a:cubicBezTo>
                  <a:cubicBezTo>
                    <a:pt x="234" y="254"/>
                    <a:pt x="297" y="204"/>
                    <a:pt x="297" y="131"/>
                  </a:cubicBezTo>
                  <a:cubicBezTo>
                    <a:pt x="297" y="57"/>
                    <a:pt x="240" y="0"/>
                    <a:pt x="1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42"/>
            <p:cNvSpPr/>
            <p:nvPr/>
          </p:nvSpPr>
          <p:spPr>
            <a:xfrm>
              <a:off x="-790422" y="2064806"/>
              <a:ext cx="33666" cy="30885"/>
            </a:xfrm>
            <a:custGeom>
              <a:avLst/>
              <a:gdLst/>
              <a:ahLst/>
              <a:cxnLst/>
              <a:rect l="l" t="t" r="r" b="b"/>
              <a:pathLst>
                <a:path w="678" h="622" extrusionOk="0">
                  <a:moveTo>
                    <a:pt x="65" y="1"/>
                  </a:moveTo>
                  <a:cubicBezTo>
                    <a:pt x="54" y="1"/>
                    <a:pt x="46" y="4"/>
                    <a:pt x="40" y="9"/>
                  </a:cubicBezTo>
                  <a:cubicBezTo>
                    <a:pt x="0" y="49"/>
                    <a:pt x="103" y="220"/>
                    <a:pt x="268" y="385"/>
                  </a:cubicBezTo>
                  <a:cubicBezTo>
                    <a:pt x="409" y="526"/>
                    <a:pt x="550" y="622"/>
                    <a:pt x="613" y="622"/>
                  </a:cubicBezTo>
                  <a:cubicBezTo>
                    <a:pt x="624" y="622"/>
                    <a:pt x="632" y="619"/>
                    <a:pt x="638" y="613"/>
                  </a:cubicBezTo>
                  <a:cubicBezTo>
                    <a:pt x="678" y="573"/>
                    <a:pt x="575" y="408"/>
                    <a:pt x="410" y="237"/>
                  </a:cubicBezTo>
                  <a:cubicBezTo>
                    <a:pt x="269" y="96"/>
                    <a:pt x="128" y="1"/>
                    <a:pt x="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42"/>
            <p:cNvSpPr/>
            <p:nvPr/>
          </p:nvSpPr>
          <p:spPr>
            <a:xfrm>
              <a:off x="-1122464" y="2109793"/>
              <a:ext cx="33716" cy="30587"/>
            </a:xfrm>
            <a:custGeom>
              <a:avLst/>
              <a:gdLst/>
              <a:ahLst/>
              <a:cxnLst/>
              <a:rect l="l" t="t" r="r" b="b"/>
              <a:pathLst>
                <a:path w="679" h="616" extrusionOk="0">
                  <a:moveTo>
                    <a:pt x="66" y="0"/>
                  </a:moveTo>
                  <a:cubicBezTo>
                    <a:pt x="55" y="0"/>
                    <a:pt x="47" y="3"/>
                    <a:pt x="41" y="9"/>
                  </a:cubicBezTo>
                  <a:cubicBezTo>
                    <a:pt x="1" y="49"/>
                    <a:pt x="103" y="214"/>
                    <a:pt x="269" y="379"/>
                  </a:cubicBezTo>
                  <a:cubicBezTo>
                    <a:pt x="410" y="520"/>
                    <a:pt x="551" y="616"/>
                    <a:pt x="614" y="616"/>
                  </a:cubicBezTo>
                  <a:cubicBezTo>
                    <a:pt x="624" y="616"/>
                    <a:pt x="633" y="613"/>
                    <a:pt x="639" y="607"/>
                  </a:cubicBezTo>
                  <a:cubicBezTo>
                    <a:pt x="679" y="567"/>
                    <a:pt x="576" y="402"/>
                    <a:pt x="411" y="237"/>
                  </a:cubicBezTo>
                  <a:cubicBezTo>
                    <a:pt x="270" y="96"/>
                    <a:pt x="129" y="0"/>
                    <a:pt x="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42"/>
            <p:cNvSpPr/>
            <p:nvPr/>
          </p:nvSpPr>
          <p:spPr>
            <a:xfrm>
              <a:off x="-536785" y="2156816"/>
              <a:ext cx="18720" cy="10577"/>
            </a:xfrm>
            <a:custGeom>
              <a:avLst/>
              <a:gdLst/>
              <a:ahLst/>
              <a:cxnLst/>
              <a:rect l="l" t="t" r="r" b="b"/>
              <a:pathLst>
                <a:path w="377" h="213" extrusionOk="0">
                  <a:moveTo>
                    <a:pt x="325" y="0"/>
                  </a:moveTo>
                  <a:cubicBezTo>
                    <a:pt x="266" y="0"/>
                    <a:pt x="137" y="85"/>
                    <a:pt x="1" y="212"/>
                  </a:cubicBezTo>
                  <a:lnTo>
                    <a:pt x="268" y="212"/>
                  </a:lnTo>
                  <a:cubicBezTo>
                    <a:pt x="337" y="116"/>
                    <a:pt x="376" y="36"/>
                    <a:pt x="348" y="7"/>
                  </a:cubicBezTo>
                  <a:cubicBezTo>
                    <a:pt x="342" y="3"/>
                    <a:pt x="335" y="0"/>
                    <a:pt x="3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42"/>
            <p:cNvSpPr/>
            <p:nvPr/>
          </p:nvSpPr>
          <p:spPr>
            <a:xfrm>
              <a:off x="-504261" y="2156816"/>
              <a:ext cx="18422" cy="10577"/>
            </a:xfrm>
            <a:custGeom>
              <a:avLst/>
              <a:gdLst/>
              <a:ahLst/>
              <a:cxnLst/>
              <a:rect l="l" t="t" r="r" b="b"/>
              <a:pathLst>
                <a:path w="371" h="213" extrusionOk="0">
                  <a:moveTo>
                    <a:pt x="50" y="0"/>
                  </a:moveTo>
                  <a:cubicBezTo>
                    <a:pt x="41" y="0"/>
                    <a:pt x="34" y="3"/>
                    <a:pt x="29" y="7"/>
                  </a:cubicBezTo>
                  <a:cubicBezTo>
                    <a:pt x="1" y="36"/>
                    <a:pt x="35" y="116"/>
                    <a:pt x="109" y="212"/>
                  </a:cubicBezTo>
                  <a:lnTo>
                    <a:pt x="371" y="212"/>
                  </a:lnTo>
                  <a:cubicBezTo>
                    <a:pt x="239" y="85"/>
                    <a:pt x="107" y="0"/>
                    <a:pt x="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42"/>
            <p:cNvSpPr/>
            <p:nvPr/>
          </p:nvSpPr>
          <p:spPr>
            <a:xfrm>
              <a:off x="-1076087" y="2156717"/>
              <a:ext cx="21550" cy="13208"/>
            </a:xfrm>
            <a:custGeom>
              <a:avLst/>
              <a:gdLst/>
              <a:ahLst/>
              <a:cxnLst/>
              <a:rect l="l" t="t" r="r" b="b"/>
              <a:pathLst>
                <a:path w="434" h="266" extrusionOk="0">
                  <a:moveTo>
                    <a:pt x="66" y="1"/>
                  </a:moveTo>
                  <a:cubicBezTo>
                    <a:pt x="55" y="1"/>
                    <a:pt x="47" y="4"/>
                    <a:pt x="41" y="9"/>
                  </a:cubicBezTo>
                  <a:cubicBezTo>
                    <a:pt x="1" y="49"/>
                    <a:pt x="58" y="146"/>
                    <a:pt x="160" y="266"/>
                  </a:cubicBezTo>
                  <a:lnTo>
                    <a:pt x="434" y="266"/>
                  </a:lnTo>
                  <a:lnTo>
                    <a:pt x="411" y="243"/>
                  </a:lnTo>
                  <a:cubicBezTo>
                    <a:pt x="270" y="97"/>
                    <a:pt x="129" y="1"/>
                    <a:pt x="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42"/>
            <p:cNvSpPr/>
            <p:nvPr/>
          </p:nvSpPr>
          <p:spPr>
            <a:xfrm>
              <a:off x="-599300" y="2156816"/>
              <a:ext cx="18720" cy="11123"/>
            </a:xfrm>
            <a:custGeom>
              <a:avLst/>
              <a:gdLst/>
              <a:ahLst/>
              <a:cxnLst/>
              <a:rect l="l" t="t" r="r" b="b"/>
              <a:pathLst>
                <a:path w="377" h="224" extrusionOk="0">
                  <a:moveTo>
                    <a:pt x="47" y="0"/>
                  </a:moveTo>
                  <a:cubicBezTo>
                    <a:pt x="37" y="0"/>
                    <a:pt x="29" y="3"/>
                    <a:pt x="24" y="7"/>
                  </a:cubicBezTo>
                  <a:cubicBezTo>
                    <a:pt x="1" y="36"/>
                    <a:pt x="35" y="121"/>
                    <a:pt x="109" y="224"/>
                  </a:cubicBezTo>
                  <a:lnTo>
                    <a:pt x="377" y="224"/>
                  </a:lnTo>
                  <a:cubicBezTo>
                    <a:pt x="240" y="87"/>
                    <a:pt x="107" y="0"/>
                    <a:pt x="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42"/>
            <p:cNvSpPr/>
            <p:nvPr/>
          </p:nvSpPr>
          <p:spPr>
            <a:xfrm>
              <a:off x="-441199" y="2156767"/>
              <a:ext cx="18174" cy="10328"/>
            </a:xfrm>
            <a:custGeom>
              <a:avLst/>
              <a:gdLst/>
              <a:ahLst/>
              <a:cxnLst/>
              <a:rect l="l" t="t" r="r" b="b"/>
              <a:pathLst>
                <a:path w="366" h="208" extrusionOk="0">
                  <a:moveTo>
                    <a:pt x="318" y="1"/>
                  </a:moveTo>
                  <a:cubicBezTo>
                    <a:pt x="258" y="1"/>
                    <a:pt x="132" y="82"/>
                    <a:pt x="1" y="208"/>
                  </a:cubicBezTo>
                  <a:lnTo>
                    <a:pt x="263" y="208"/>
                  </a:lnTo>
                  <a:cubicBezTo>
                    <a:pt x="337" y="111"/>
                    <a:pt x="365" y="37"/>
                    <a:pt x="342" y="8"/>
                  </a:cubicBezTo>
                  <a:cubicBezTo>
                    <a:pt x="336" y="3"/>
                    <a:pt x="328" y="1"/>
                    <a:pt x="31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42"/>
            <p:cNvSpPr/>
            <p:nvPr/>
          </p:nvSpPr>
          <p:spPr>
            <a:xfrm>
              <a:off x="-408973" y="2156767"/>
              <a:ext cx="17876" cy="10030"/>
            </a:xfrm>
            <a:custGeom>
              <a:avLst/>
              <a:gdLst/>
              <a:ahLst/>
              <a:cxnLst/>
              <a:rect l="l" t="t" r="r" b="b"/>
              <a:pathLst>
                <a:path w="360" h="202" extrusionOk="0">
                  <a:moveTo>
                    <a:pt x="54" y="1"/>
                  </a:moveTo>
                  <a:cubicBezTo>
                    <a:pt x="43" y="1"/>
                    <a:pt x="35" y="3"/>
                    <a:pt x="29" y="8"/>
                  </a:cubicBezTo>
                  <a:cubicBezTo>
                    <a:pt x="1" y="37"/>
                    <a:pt x="35" y="111"/>
                    <a:pt x="98" y="202"/>
                  </a:cubicBezTo>
                  <a:lnTo>
                    <a:pt x="360" y="202"/>
                  </a:lnTo>
                  <a:cubicBezTo>
                    <a:pt x="234" y="81"/>
                    <a:pt x="112" y="1"/>
                    <a:pt x="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42"/>
            <p:cNvSpPr/>
            <p:nvPr/>
          </p:nvSpPr>
          <p:spPr>
            <a:xfrm>
              <a:off x="-278877" y="2152894"/>
              <a:ext cx="10527" cy="12513"/>
            </a:xfrm>
            <a:custGeom>
              <a:avLst/>
              <a:gdLst/>
              <a:ahLst/>
              <a:cxnLst/>
              <a:rect l="l" t="t" r="r" b="b"/>
              <a:pathLst>
                <a:path w="212" h="252" extrusionOk="0">
                  <a:moveTo>
                    <a:pt x="171" y="1"/>
                  </a:moveTo>
                  <a:cubicBezTo>
                    <a:pt x="1" y="1"/>
                    <a:pt x="1" y="252"/>
                    <a:pt x="171" y="252"/>
                  </a:cubicBezTo>
                  <a:cubicBezTo>
                    <a:pt x="183" y="252"/>
                    <a:pt x="200" y="252"/>
                    <a:pt x="211" y="246"/>
                  </a:cubicBezTo>
                  <a:lnTo>
                    <a:pt x="211" y="7"/>
                  </a:lnTo>
                  <a:cubicBezTo>
                    <a:pt x="200" y="1"/>
                    <a:pt x="183" y="1"/>
                    <a:pt x="1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42"/>
            <p:cNvSpPr/>
            <p:nvPr/>
          </p:nvSpPr>
          <p:spPr>
            <a:xfrm>
              <a:off x="-313635" y="2156767"/>
              <a:ext cx="17578" cy="9782"/>
            </a:xfrm>
            <a:custGeom>
              <a:avLst/>
              <a:gdLst/>
              <a:ahLst/>
              <a:cxnLst/>
              <a:rect l="l" t="t" r="r" b="b"/>
              <a:pathLst>
                <a:path w="354" h="197" extrusionOk="0">
                  <a:moveTo>
                    <a:pt x="48" y="0"/>
                  </a:moveTo>
                  <a:cubicBezTo>
                    <a:pt x="38" y="0"/>
                    <a:pt x="29" y="3"/>
                    <a:pt x="23" y="8"/>
                  </a:cubicBezTo>
                  <a:cubicBezTo>
                    <a:pt x="0" y="37"/>
                    <a:pt x="29" y="105"/>
                    <a:pt x="97" y="196"/>
                  </a:cubicBezTo>
                  <a:lnTo>
                    <a:pt x="353" y="196"/>
                  </a:lnTo>
                  <a:cubicBezTo>
                    <a:pt x="223" y="76"/>
                    <a:pt x="106" y="0"/>
                    <a:pt x="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42"/>
            <p:cNvSpPr/>
            <p:nvPr/>
          </p:nvSpPr>
          <p:spPr>
            <a:xfrm>
              <a:off x="-345315" y="2156767"/>
              <a:ext cx="17578" cy="9782"/>
            </a:xfrm>
            <a:custGeom>
              <a:avLst/>
              <a:gdLst/>
              <a:ahLst/>
              <a:cxnLst/>
              <a:rect l="l" t="t" r="r" b="b"/>
              <a:pathLst>
                <a:path w="354" h="197" extrusionOk="0">
                  <a:moveTo>
                    <a:pt x="303" y="1"/>
                  </a:moveTo>
                  <a:cubicBezTo>
                    <a:pt x="248" y="1"/>
                    <a:pt x="126" y="80"/>
                    <a:pt x="0" y="196"/>
                  </a:cubicBezTo>
                  <a:lnTo>
                    <a:pt x="257" y="196"/>
                  </a:lnTo>
                  <a:cubicBezTo>
                    <a:pt x="319" y="111"/>
                    <a:pt x="353" y="37"/>
                    <a:pt x="325" y="8"/>
                  </a:cubicBezTo>
                  <a:cubicBezTo>
                    <a:pt x="320" y="3"/>
                    <a:pt x="312" y="1"/>
                    <a:pt x="3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42"/>
            <p:cNvSpPr/>
            <p:nvPr/>
          </p:nvSpPr>
          <p:spPr>
            <a:xfrm>
              <a:off x="-632370" y="2156816"/>
              <a:ext cx="19018" cy="11123"/>
            </a:xfrm>
            <a:custGeom>
              <a:avLst/>
              <a:gdLst/>
              <a:ahLst/>
              <a:cxnLst/>
              <a:rect l="l" t="t" r="r" b="b"/>
              <a:pathLst>
                <a:path w="383" h="224" extrusionOk="0">
                  <a:moveTo>
                    <a:pt x="332" y="0"/>
                  </a:moveTo>
                  <a:cubicBezTo>
                    <a:pt x="275" y="0"/>
                    <a:pt x="138" y="87"/>
                    <a:pt x="1" y="224"/>
                  </a:cubicBezTo>
                  <a:lnTo>
                    <a:pt x="268" y="224"/>
                  </a:lnTo>
                  <a:cubicBezTo>
                    <a:pt x="342" y="121"/>
                    <a:pt x="382" y="36"/>
                    <a:pt x="354" y="7"/>
                  </a:cubicBezTo>
                  <a:cubicBezTo>
                    <a:pt x="349" y="3"/>
                    <a:pt x="342" y="0"/>
                    <a:pt x="3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42"/>
            <p:cNvSpPr/>
            <p:nvPr/>
          </p:nvSpPr>
          <p:spPr>
            <a:xfrm>
              <a:off x="-694588" y="2156816"/>
              <a:ext cx="19266" cy="11421"/>
            </a:xfrm>
            <a:custGeom>
              <a:avLst/>
              <a:gdLst/>
              <a:ahLst/>
              <a:cxnLst/>
              <a:rect l="l" t="t" r="r" b="b"/>
              <a:pathLst>
                <a:path w="388" h="230" extrusionOk="0">
                  <a:moveTo>
                    <a:pt x="50" y="1"/>
                  </a:moveTo>
                  <a:cubicBezTo>
                    <a:pt x="41" y="1"/>
                    <a:pt x="34" y="3"/>
                    <a:pt x="29" y="7"/>
                  </a:cubicBezTo>
                  <a:cubicBezTo>
                    <a:pt x="1" y="36"/>
                    <a:pt x="41" y="121"/>
                    <a:pt x="120" y="229"/>
                  </a:cubicBezTo>
                  <a:lnTo>
                    <a:pt x="388" y="229"/>
                  </a:lnTo>
                  <a:cubicBezTo>
                    <a:pt x="245" y="92"/>
                    <a:pt x="107" y="1"/>
                    <a:pt x="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42"/>
            <p:cNvSpPr/>
            <p:nvPr/>
          </p:nvSpPr>
          <p:spPr>
            <a:xfrm>
              <a:off x="-980501" y="2156717"/>
              <a:ext cx="20706" cy="12662"/>
            </a:xfrm>
            <a:custGeom>
              <a:avLst/>
              <a:gdLst/>
              <a:ahLst/>
              <a:cxnLst/>
              <a:rect l="l" t="t" r="r" b="b"/>
              <a:pathLst>
                <a:path w="417" h="255" extrusionOk="0">
                  <a:moveTo>
                    <a:pt x="55" y="1"/>
                  </a:moveTo>
                  <a:cubicBezTo>
                    <a:pt x="44" y="1"/>
                    <a:pt x="35" y="4"/>
                    <a:pt x="29" y="9"/>
                  </a:cubicBezTo>
                  <a:cubicBezTo>
                    <a:pt x="1" y="44"/>
                    <a:pt x="52" y="140"/>
                    <a:pt x="143" y="254"/>
                  </a:cubicBezTo>
                  <a:lnTo>
                    <a:pt x="417" y="254"/>
                  </a:lnTo>
                  <a:lnTo>
                    <a:pt x="405" y="243"/>
                  </a:lnTo>
                  <a:cubicBezTo>
                    <a:pt x="264" y="97"/>
                    <a:pt x="119" y="1"/>
                    <a:pt x="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42"/>
            <p:cNvSpPr/>
            <p:nvPr/>
          </p:nvSpPr>
          <p:spPr>
            <a:xfrm>
              <a:off x="-919376" y="2156717"/>
              <a:ext cx="20408" cy="12364"/>
            </a:xfrm>
            <a:custGeom>
              <a:avLst/>
              <a:gdLst/>
              <a:ahLst/>
              <a:cxnLst/>
              <a:rect l="l" t="t" r="r" b="b"/>
              <a:pathLst>
                <a:path w="411" h="249" extrusionOk="0">
                  <a:moveTo>
                    <a:pt x="357" y="1"/>
                  </a:moveTo>
                  <a:cubicBezTo>
                    <a:pt x="294" y="1"/>
                    <a:pt x="153" y="97"/>
                    <a:pt x="11" y="243"/>
                  </a:cubicBezTo>
                  <a:cubicBezTo>
                    <a:pt x="6" y="243"/>
                    <a:pt x="6" y="249"/>
                    <a:pt x="0" y="249"/>
                  </a:cubicBezTo>
                  <a:lnTo>
                    <a:pt x="273" y="249"/>
                  </a:lnTo>
                  <a:cubicBezTo>
                    <a:pt x="365" y="135"/>
                    <a:pt x="410" y="38"/>
                    <a:pt x="382" y="9"/>
                  </a:cubicBezTo>
                  <a:cubicBezTo>
                    <a:pt x="376" y="4"/>
                    <a:pt x="367" y="1"/>
                    <a:pt x="3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42"/>
            <p:cNvSpPr/>
            <p:nvPr/>
          </p:nvSpPr>
          <p:spPr>
            <a:xfrm>
              <a:off x="-1014961" y="2156717"/>
              <a:ext cx="20954" cy="12910"/>
            </a:xfrm>
            <a:custGeom>
              <a:avLst/>
              <a:gdLst/>
              <a:ahLst/>
              <a:cxnLst/>
              <a:rect l="l" t="t" r="r" b="b"/>
              <a:pathLst>
                <a:path w="422" h="260" extrusionOk="0">
                  <a:moveTo>
                    <a:pt x="368" y="1"/>
                  </a:moveTo>
                  <a:cubicBezTo>
                    <a:pt x="304" y="1"/>
                    <a:pt x="158" y="97"/>
                    <a:pt x="17" y="243"/>
                  </a:cubicBezTo>
                  <a:lnTo>
                    <a:pt x="0" y="260"/>
                  </a:lnTo>
                  <a:lnTo>
                    <a:pt x="279" y="260"/>
                  </a:lnTo>
                  <a:cubicBezTo>
                    <a:pt x="370" y="140"/>
                    <a:pt x="422" y="38"/>
                    <a:pt x="393" y="9"/>
                  </a:cubicBezTo>
                  <a:cubicBezTo>
                    <a:pt x="387" y="4"/>
                    <a:pt x="379" y="1"/>
                    <a:pt x="3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42"/>
            <p:cNvSpPr/>
            <p:nvPr/>
          </p:nvSpPr>
          <p:spPr>
            <a:xfrm>
              <a:off x="-885163" y="2156717"/>
              <a:ext cx="20110" cy="12364"/>
            </a:xfrm>
            <a:custGeom>
              <a:avLst/>
              <a:gdLst/>
              <a:ahLst/>
              <a:cxnLst/>
              <a:rect l="l" t="t" r="r" b="b"/>
              <a:pathLst>
                <a:path w="405" h="249" extrusionOk="0">
                  <a:moveTo>
                    <a:pt x="54" y="1"/>
                  </a:moveTo>
                  <a:cubicBezTo>
                    <a:pt x="43" y="1"/>
                    <a:pt x="34" y="4"/>
                    <a:pt x="29" y="9"/>
                  </a:cubicBezTo>
                  <a:cubicBezTo>
                    <a:pt x="0" y="38"/>
                    <a:pt x="46" y="135"/>
                    <a:pt x="137" y="249"/>
                  </a:cubicBezTo>
                  <a:lnTo>
                    <a:pt x="405" y="249"/>
                  </a:lnTo>
                  <a:lnTo>
                    <a:pt x="405" y="243"/>
                  </a:lnTo>
                  <a:cubicBezTo>
                    <a:pt x="259" y="97"/>
                    <a:pt x="117" y="1"/>
                    <a:pt x="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42"/>
            <p:cNvSpPr/>
            <p:nvPr/>
          </p:nvSpPr>
          <p:spPr>
            <a:xfrm>
              <a:off x="-823542" y="2156717"/>
              <a:ext cx="19862" cy="12066"/>
            </a:xfrm>
            <a:custGeom>
              <a:avLst/>
              <a:gdLst/>
              <a:ahLst/>
              <a:cxnLst/>
              <a:rect l="l" t="t" r="r" b="b"/>
              <a:pathLst>
                <a:path w="400" h="243" extrusionOk="0">
                  <a:moveTo>
                    <a:pt x="346" y="1"/>
                  </a:moveTo>
                  <a:cubicBezTo>
                    <a:pt x="283" y="1"/>
                    <a:pt x="142" y="97"/>
                    <a:pt x="1" y="243"/>
                  </a:cubicBezTo>
                  <a:lnTo>
                    <a:pt x="274" y="243"/>
                  </a:lnTo>
                  <a:cubicBezTo>
                    <a:pt x="354" y="129"/>
                    <a:pt x="399" y="38"/>
                    <a:pt x="371" y="9"/>
                  </a:cubicBezTo>
                  <a:cubicBezTo>
                    <a:pt x="365" y="4"/>
                    <a:pt x="357" y="1"/>
                    <a:pt x="34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42"/>
            <p:cNvSpPr/>
            <p:nvPr/>
          </p:nvSpPr>
          <p:spPr>
            <a:xfrm>
              <a:off x="-727956" y="2156816"/>
              <a:ext cx="19266" cy="11421"/>
            </a:xfrm>
            <a:custGeom>
              <a:avLst/>
              <a:gdLst/>
              <a:ahLst/>
              <a:cxnLst/>
              <a:rect l="l" t="t" r="r" b="b"/>
              <a:pathLst>
                <a:path w="388" h="230" extrusionOk="0">
                  <a:moveTo>
                    <a:pt x="342" y="1"/>
                  </a:moveTo>
                  <a:cubicBezTo>
                    <a:pt x="281" y="1"/>
                    <a:pt x="139" y="92"/>
                    <a:pt x="1" y="229"/>
                  </a:cubicBezTo>
                  <a:lnTo>
                    <a:pt x="268" y="229"/>
                  </a:lnTo>
                  <a:cubicBezTo>
                    <a:pt x="348" y="127"/>
                    <a:pt x="388" y="36"/>
                    <a:pt x="365" y="7"/>
                  </a:cubicBezTo>
                  <a:cubicBezTo>
                    <a:pt x="360" y="3"/>
                    <a:pt x="352" y="1"/>
                    <a:pt x="34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42"/>
            <p:cNvSpPr/>
            <p:nvPr/>
          </p:nvSpPr>
          <p:spPr>
            <a:xfrm>
              <a:off x="-789876" y="2156816"/>
              <a:ext cx="19862" cy="11719"/>
            </a:xfrm>
            <a:custGeom>
              <a:avLst/>
              <a:gdLst/>
              <a:ahLst/>
              <a:cxnLst/>
              <a:rect l="l" t="t" r="r" b="b"/>
              <a:pathLst>
                <a:path w="400" h="236" extrusionOk="0">
                  <a:moveTo>
                    <a:pt x="52" y="1"/>
                  </a:moveTo>
                  <a:cubicBezTo>
                    <a:pt x="42" y="1"/>
                    <a:pt x="34" y="3"/>
                    <a:pt x="29" y="7"/>
                  </a:cubicBezTo>
                  <a:cubicBezTo>
                    <a:pt x="0" y="36"/>
                    <a:pt x="40" y="127"/>
                    <a:pt x="126" y="235"/>
                  </a:cubicBezTo>
                  <a:lnTo>
                    <a:pt x="399" y="235"/>
                  </a:lnTo>
                  <a:cubicBezTo>
                    <a:pt x="256" y="92"/>
                    <a:pt x="113" y="1"/>
                    <a:pt x="5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42"/>
            <p:cNvSpPr/>
            <p:nvPr/>
          </p:nvSpPr>
          <p:spPr>
            <a:xfrm>
              <a:off x="-1076087" y="2017883"/>
              <a:ext cx="33716" cy="30587"/>
            </a:xfrm>
            <a:custGeom>
              <a:avLst/>
              <a:gdLst/>
              <a:ahLst/>
              <a:cxnLst/>
              <a:rect l="l" t="t" r="r" b="b"/>
              <a:pathLst>
                <a:path w="679" h="616" extrusionOk="0">
                  <a:moveTo>
                    <a:pt x="614" y="0"/>
                  </a:moveTo>
                  <a:cubicBezTo>
                    <a:pt x="551" y="0"/>
                    <a:pt x="410" y="96"/>
                    <a:pt x="269" y="237"/>
                  </a:cubicBezTo>
                  <a:cubicBezTo>
                    <a:pt x="103" y="402"/>
                    <a:pt x="1" y="567"/>
                    <a:pt x="41" y="607"/>
                  </a:cubicBezTo>
                  <a:cubicBezTo>
                    <a:pt x="47" y="613"/>
                    <a:pt x="55" y="616"/>
                    <a:pt x="66" y="616"/>
                  </a:cubicBezTo>
                  <a:cubicBezTo>
                    <a:pt x="129" y="616"/>
                    <a:pt x="270" y="520"/>
                    <a:pt x="411" y="379"/>
                  </a:cubicBezTo>
                  <a:cubicBezTo>
                    <a:pt x="576" y="214"/>
                    <a:pt x="679" y="49"/>
                    <a:pt x="639" y="9"/>
                  </a:cubicBezTo>
                  <a:cubicBezTo>
                    <a:pt x="633" y="3"/>
                    <a:pt x="624" y="0"/>
                    <a:pt x="61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42"/>
            <p:cNvSpPr/>
            <p:nvPr/>
          </p:nvSpPr>
          <p:spPr>
            <a:xfrm>
              <a:off x="-836800" y="1972896"/>
              <a:ext cx="33666" cy="30885"/>
            </a:xfrm>
            <a:custGeom>
              <a:avLst/>
              <a:gdLst/>
              <a:ahLst/>
              <a:cxnLst/>
              <a:rect l="l" t="t" r="r" b="b"/>
              <a:pathLst>
                <a:path w="678" h="622" extrusionOk="0">
                  <a:moveTo>
                    <a:pt x="613" y="1"/>
                  </a:moveTo>
                  <a:cubicBezTo>
                    <a:pt x="550" y="1"/>
                    <a:pt x="409" y="96"/>
                    <a:pt x="268" y="237"/>
                  </a:cubicBezTo>
                  <a:cubicBezTo>
                    <a:pt x="103" y="408"/>
                    <a:pt x="0" y="573"/>
                    <a:pt x="40" y="613"/>
                  </a:cubicBezTo>
                  <a:cubicBezTo>
                    <a:pt x="46" y="619"/>
                    <a:pt x="54" y="622"/>
                    <a:pt x="65" y="622"/>
                  </a:cubicBezTo>
                  <a:cubicBezTo>
                    <a:pt x="128" y="622"/>
                    <a:pt x="269" y="526"/>
                    <a:pt x="410" y="385"/>
                  </a:cubicBezTo>
                  <a:cubicBezTo>
                    <a:pt x="575" y="215"/>
                    <a:pt x="678" y="49"/>
                    <a:pt x="638" y="10"/>
                  </a:cubicBezTo>
                  <a:cubicBezTo>
                    <a:pt x="632" y="4"/>
                    <a:pt x="624" y="1"/>
                    <a:pt x="6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42"/>
            <p:cNvSpPr/>
            <p:nvPr/>
          </p:nvSpPr>
          <p:spPr>
            <a:xfrm>
              <a:off x="-850107" y="2053932"/>
              <a:ext cx="14748" cy="12662"/>
            </a:xfrm>
            <a:custGeom>
              <a:avLst/>
              <a:gdLst/>
              <a:ahLst/>
              <a:cxnLst/>
              <a:rect l="l" t="t" r="r" b="b"/>
              <a:pathLst>
                <a:path w="297" h="255" extrusionOk="0">
                  <a:moveTo>
                    <a:pt x="171" y="1"/>
                  </a:moveTo>
                  <a:cubicBezTo>
                    <a:pt x="57" y="1"/>
                    <a:pt x="0" y="137"/>
                    <a:pt x="80" y="217"/>
                  </a:cubicBezTo>
                  <a:cubicBezTo>
                    <a:pt x="106" y="243"/>
                    <a:pt x="137" y="254"/>
                    <a:pt x="168" y="254"/>
                  </a:cubicBezTo>
                  <a:cubicBezTo>
                    <a:pt x="234" y="254"/>
                    <a:pt x="296" y="203"/>
                    <a:pt x="296" y="126"/>
                  </a:cubicBezTo>
                  <a:cubicBezTo>
                    <a:pt x="296" y="58"/>
                    <a:pt x="240" y="1"/>
                    <a:pt x="1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42"/>
            <p:cNvSpPr/>
            <p:nvPr/>
          </p:nvSpPr>
          <p:spPr>
            <a:xfrm>
              <a:off x="-836800" y="2109793"/>
              <a:ext cx="33666" cy="30587"/>
            </a:xfrm>
            <a:custGeom>
              <a:avLst/>
              <a:gdLst/>
              <a:ahLst/>
              <a:cxnLst/>
              <a:rect l="l" t="t" r="r" b="b"/>
              <a:pathLst>
                <a:path w="678" h="616" extrusionOk="0">
                  <a:moveTo>
                    <a:pt x="65" y="0"/>
                  </a:moveTo>
                  <a:cubicBezTo>
                    <a:pt x="54" y="0"/>
                    <a:pt x="46" y="3"/>
                    <a:pt x="40" y="9"/>
                  </a:cubicBezTo>
                  <a:cubicBezTo>
                    <a:pt x="0" y="49"/>
                    <a:pt x="103" y="214"/>
                    <a:pt x="268" y="379"/>
                  </a:cubicBezTo>
                  <a:cubicBezTo>
                    <a:pt x="409" y="520"/>
                    <a:pt x="550" y="616"/>
                    <a:pt x="613" y="616"/>
                  </a:cubicBezTo>
                  <a:cubicBezTo>
                    <a:pt x="624" y="616"/>
                    <a:pt x="632" y="613"/>
                    <a:pt x="638" y="607"/>
                  </a:cubicBezTo>
                  <a:cubicBezTo>
                    <a:pt x="678" y="567"/>
                    <a:pt x="575" y="402"/>
                    <a:pt x="410" y="237"/>
                  </a:cubicBezTo>
                  <a:cubicBezTo>
                    <a:pt x="269" y="96"/>
                    <a:pt x="128" y="0"/>
                    <a:pt x="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42"/>
            <p:cNvSpPr/>
            <p:nvPr/>
          </p:nvSpPr>
          <p:spPr>
            <a:xfrm>
              <a:off x="-850107" y="2152894"/>
              <a:ext cx="14748" cy="12662"/>
            </a:xfrm>
            <a:custGeom>
              <a:avLst/>
              <a:gdLst/>
              <a:ahLst/>
              <a:cxnLst/>
              <a:rect l="l" t="t" r="r" b="b"/>
              <a:pathLst>
                <a:path w="297" h="255" extrusionOk="0">
                  <a:moveTo>
                    <a:pt x="171" y="1"/>
                  </a:moveTo>
                  <a:cubicBezTo>
                    <a:pt x="57" y="1"/>
                    <a:pt x="0" y="138"/>
                    <a:pt x="80" y="217"/>
                  </a:cubicBezTo>
                  <a:cubicBezTo>
                    <a:pt x="106" y="243"/>
                    <a:pt x="137" y="255"/>
                    <a:pt x="168" y="255"/>
                  </a:cubicBezTo>
                  <a:cubicBezTo>
                    <a:pt x="234" y="255"/>
                    <a:pt x="296" y="203"/>
                    <a:pt x="296" y="126"/>
                  </a:cubicBezTo>
                  <a:cubicBezTo>
                    <a:pt x="296" y="58"/>
                    <a:pt x="240" y="1"/>
                    <a:pt x="1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42"/>
            <p:cNvSpPr/>
            <p:nvPr/>
          </p:nvSpPr>
          <p:spPr>
            <a:xfrm>
              <a:off x="-836800" y="2017883"/>
              <a:ext cx="33666" cy="30587"/>
            </a:xfrm>
            <a:custGeom>
              <a:avLst/>
              <a:gdLst/>
              <a:ahLst/>
              <a:cxnLst/>
              <a:rect l="l" t="t" r="r" b="b"/>
              <a:pathLst>
                <a:path w="678" h="616" extrusionOk="0">
                  <a:moveTo>
                    <a:pt x="65" y="0"/>
                  </a:moveTo>
                  <a:cubicBezTo>
                    <a:pt x="54" y="0"/>
                    <a:pt x="46" y="3"/>
                    <a:pt x="40" y="9"/>
                  </a:cubicBezTo>
                  <a:cubicBezTo>
                    <a:pt x="0" y="49"/>
                    <a:pt x="103" y="214"/>
                    <a:pt x="268" y="379"/>
                  </a:cubicBezTo>
                  <a:cubicBezTo>
                    <a:pt x="409" y="520"/>
                    <a:pt x="550" y="616"/>
                    <a:pt x="613" y="616"/>
                  </a:cubicBezTo>
                  <a:cubicBezTo>
                    <a:pt x="624" y="616"/>
                    <a:pt x="632" y="613"/>
                    <a:pt x="638" y="607"/>
                  </a:cubicBezTo>
                  <a:cubicBezTo>
                    <a:pt x="678" y="567"/>
                    <a:pt x="575" y="402"/>
                    <a:pt x="410" y="237"/>
                  </a:cubicBezTo>
                  <a:cubicBezTo>
                    <a:pt x="269" y="96"/>
                    <a:pt x="128" y="0"/>
                    <a:pt x="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42"/>
            <p:cNvSpPr/>
            <p:nvPr/>
          </p:nvSpPr>
          <p:spPr>
            <a:xfrm>
              <a:off x="-885759" y="2109793"/>
              <a:ext cx="34014" cy="30587"/>
            </a:xfrm>
            <a:custGeom>
              <a:avLst/>
              <a:gdLst/>
              <a:ahLst/>
              <a:cxnLst/>
              <a:rect l="l" t="t" r="r" b="b"/>
              <a:pathLst>
                <a:path w="685" h="616" extrusionOk="0">
                  <a:moveTo>
                    <a:pt x="619" y="0"/>
                  </a:moveTo>
                  <a:cubicBezTo>
                    <a:pt x="555" y="0"/>
                    <a:pt x="410" y="96"/>
                    <a:pt x="274" y="237"/>
                  </a:cubicBezTo>
                  <a:cubicBezTo>
                    <a:pt x="103" y="402"/>
                    <a:pt x="1" y="567"/>
                    <a:pt x="41" y="607"/>
                  </a:cubicBezTo>
                  <a:cubicBezTo>
                    <a:pt x="46" y="613"/>
                    <a:pt x="55" y="616"/>
                    <a:pt x="66" y="616"/>
                  </a:cubicBezTo>
                  <a:cubicBezTo>
                    <a:pt x="130" y="616"/>
                    <a:pt x="275" y="520"/>
                    <a:pt x="417" y="379"/>
                  </a:cubicBezTo>
                  <a:cubicBezTo>
                    <a:pt x="582" y="214"/>
                    <a:pt x="684" y="49"/>
                    <a:pt x="644" y="9"/>
                  </a:cubicBezTo>
                  <a:cubicBezTo>
                    <a:pt x="638" y="3"/>
                    <a:pt x="630" y="0"/>
                    <a:pt x="6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42"/>
            <p:cNvSpPr/>
            <p:nvPr/>
          </p:nvSpPr>
          <p:spPr>
            <a:xfrm>
              <a:off x="-885759" y="2017883"/>
              <a:ext cx="34014" cy="30587"/>
            </a:xfrm>
            <a:custGeom>
              <a:avLst/>
              <a:gdLst/>
              <a:ahLst/>
              <a:cxnLst/>
              <a:rect l="l" t="t" r="r" b="b"/>
              <a:pathLst>
                <a:path w="685" h="616" extrusionOk="0">
                  <a:moveTo>
                    <a:pt x="619" y="0"/>
                  </a:moveTo>
                  <a:cubicBezTo>
                    <a:pt x="555" y="0"/>
                    <a:pt x="409" y="96"/>
                    <a:pt x="268" y="237"/>
                  </a:cubicBezTo>
                  <a:cubicBezTo>
                    <a:pt x="103" y="402"/>
                    <a:pt x="1" y="567"/>
                    <a:pt x="41" y="607"/>
                  </a:cubicBezTo>
                  <a:cubicBezTo>
                    <a:pt x="46" y="613"/>
                    <a:pt x="55" y="616"/>
                    <a:pt x="66" y="616"/>
                  </a:cubicBezTo>
                  <a:cubicBezTo>
                    <a:pt x="129" y="616"/>
                    <a:pt x="270" y="520"/>
                    <a:pt x="411" y="379"/>
                  </a:cubicBezTo>
                  <a:cubicBezTo>
                    <a:pt x="582" y="214"/>
                    <a:pt x="684" y="49"/>
                    <a:pt x="644" y="9"/>
                  </a:cubicBezTo>
                  <a:cubicBezTo>
                    <a:pt x="638" y="3"/>
                    <a:pt x="630" y="0"/>
                    <a:pt x="6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42"/>
            <p:cNvSpPr/>
            <p:nvPr/>
          </p:nvSpPr>
          <p:spPr>
            <a:xfrm>
              <a:off x="-885759" y="2064806"/>
              <a:ext cx="34014" cy="30885"/>
            </a:xfrm>
            <a:custGeom>
              <a:avLst/>
              <a:gdLst/>
              <a:ahLst/>
              <a:cxnLst/>
              <a:rect l="l" t="t" r="r" b="b"/>
              <a:pathLst>
                <a:path w="685" h="622" extrusionOk="0">
                  <a:moveTo>
                    <a:pt x="66" y="1"/>
                  </a:moveTo>
                  <a:cubicBezTo>
                    <a:pt x="55" y="1"/>
                    <a:pt x="46" y="4"/>
                    <a:pt x="41" y="9"/>
                  </a:cubicBezTo>
                  <a:cubicBezTo>
                    <a:pt x="1" y="49"/>
                    <a:pt x="103" y="220"/>
                    <a:pt x="268" y="385"/>
                  </a:cubicBezTo>
                  <a:cubicBezTo>
                    <a:pt x="414" y="526"/>
                    <a:pt x="556" y="622"/>
                    <a:pt x="619" y="622"/>
                  </a:cubicBezTo>
                  <a:cubicBezTo>
                    <a:pt x="630" y="622"/>
                    <a:pt x="638" y="619"/>
                    <a:pt x="644" y="613"/>
                  </a:cubicBezTo>
                  <a:cubicBezTo>
                    <a:pt x="684" y="573"/>
                    <a:pt x="582" y="408"/>
                    <a:pt x="417" y="237"/>
                  </a:cubicBezTo>
                  <a:cubicBezTo>
                    <a:pt x="271" y="96"/>
                    <a:pt x="129" y="1"/>
                    <a:pt x="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42"/>
            <p:cNvSpPr/>
            <p:nvPr/>
          </p:nvSpPr>
          <p:spPr>
            <a:xfrm>
              <a:off x="-850107" y="1954971"/>
              <a:ext cx="14748" cy="12662"/>
            </a:xfrm>
            <a:custGeom>
              <a:avLst/>
              <a:gdLst/>
              <a:ahLst/>
              <a:cxnLst/>
              <a:rect l="l" t="t" r="r" b="b"/>
              <a:pathLst>
                <a:path w="297" h="255" extrusionOk="0">
                  <a:moveTo>
                    <a:pt x="171" y="0"/>
                  </a:moveTo>
                  <a:cubicBezTo>
                    <a:pt x="57" y="0"/>
                    <a:pt x="0" y="137"/>
                    <a:pt x="80" y="217"/>
                  </a:cubicBezTo>
                  <a:cubicBezTo>
                    <a:pt x="106" y="243"/>
                    <a:pt x="138" y="254"/>
                    <a:pt x="169" y="254"/>
                  </a:cubicBezTo>
                  <a:cubicBezTo>
                    <a:pt x="234" y="254"/>
                    <a:pt x="296" y="204"/>
                    <a:pt x="296" y="131"/>
                  </a:cubicBezTo>
                  <a:cubicBezTo>
                    <a:pt x="296" y="57"/>
                    <a:pt x="240" y="0"/>
                    <a:pt x="1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42"/>
            <p:cNvSpPr/>
            <p:nvPr/>
          </p:nvSpPr>
          <p:spPr>
            <a:xfrm>
              <a:off x="-790422" y="2017883"/>
              <a:ext cx="33666" cy="30587"/>
            </a:xfrm>
            <a:custGeom>
              <a:avLst/>
              <a:gdLst/>
              <a:ahLst/>
              <a:cxnLst/>
              <a:rect l="l" t="t" r="r" b="b"/>
              <a:pathLst>
                <a:path w="678" h="616" extrusionOk="0">
                  <a:moveTo>
                    <a:pt x="613" y="0"/>
                  </a:moveTo>
                  <a:cubicBezTo>
                    <a:pt x="550" y="0"/>
                    <a:pt x="409" y="96"/>
                    <a:pt x="268" y="237"/>
                  </a:cubicBezTo>
                  <a:cubicBezTo>
                    <a:pt x="103" y="402"/>
                    <a:pt x="0" y="567"/>
                    <a:pt x="40" y="607"/>
                  </a:cubicBezTo>
                  <a:cubicBezTo>
                    <a:pt x="46" y="613"/>
                    <a:pt x="54" y="616"/>
                    <a:pt x="65" y="616"/>
                  </a:cubicBezTo>
                  <a:cubicBezTo>
                    <a:pt x="128" y="616"/>
                    <a:pt x="269" y="520"/>
                    <a:pt x="410" y="379"/>
                  </a:cubicBezTo>
                  <a:cubicBezTo>
                    <a:pt x="575" y="214"/>
                    <a:pt x="678" y="49"/>
                    <a:pt x="638" y="9"/>
                  </a:cubicBezTo>
                  <a:cubicBezTo>
                    <a:pt x="632" y="3"/>
                    <a:pt x="624" y="0"/>
                    <a:pt x="6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42"/>
            <p:cNvSpPr/>
            <p:nvPr/>
          </p:nvSpPr>
          <p:spPr>
            <a:xfrm>
              <a:off x="-790422" y="1972896"/>
              <a:ext cx="33666" cy="30885"/>
            </a:xfrm>
            <a:custGeom>
              <a:avLst/>
              <a:gdLst/>
              <a:ahLst/>
              <a:cxnLst/>
              <a:rect l="l" t="t" r="r" b="b"/>
              <a:pathLst>
                <a:path w="678" h="622" extrusionOk="0">
                  <a:moveTo>
                    <a:pt x="65" y="1"/>
                  </a:moveTo>
                  <a:cubicBezTo>
                    <a:pt x="54" y="1"/>
                    <a:pt x="46" y="4"/>
                    <a:pt x="40" y="10"/>
                  </a:cubicBezTo>
                  <a:cubicBezTo>
                    <a:pt x="0" y="49"/>
                    <a:pt x="103" y="220"/>
                    <a:pt x="268" y="385"/>
                  </a:cubicBezTo>
                  <a:cubicBezTo>
                    <a:pt x="409" y="526"/>
                    <a:pt x="550" y="622"/>
                    <a:pt x="613" y="622"/>
                  </a:cubicBezTo>
                  <a:cubicBezTo>
                    <a:pt x="624" y="622"/>
                    <a:pt x="632" y="619"/>
                    <a:pt x="638" y="613"/>
                  </a:cubicBezTo>
                  <a:cubicBezTo>
                    <a:pt x="678" y="573"/>
                    <a:pt x="575" y="408"/>
                    <a:pt x="410" y="237"/>
                  </a:cubicBezTo>
                  <a:cubicBezTo>
                    <a:pt x="269" y="96"/>
                    <a:pt x="128" y="1"/>
                    <a:pt x="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42"/>
            <p:cNvSpPr/>
            <p:nvPr/>
          </p:nvSpPr>
          <p:spPr>
            <a:xfrm>
              <a:off x="-885759" y="1972896"/>
              <a:ext cx="34014" cy="30885"/>
            </a:xfrm>
            <a:custGeom>
              <a:avLst/>
              <a:gdLst/>
              <a:ahLst/>
              <a:cxnLst/>
              <a:rect l="l" t="t" r="r" b="b"/>
              <a:pathLst>
                <a:path w="685" h="622" extrusionOk="0">
                  <a:moveTo>
                    <a:pt x="66" y="1"/>
                  </a:moveTo>
                  <a:cubicBezTo>
                    <a:pt x="55" y="1"/>
                    <a:pt x="46" y="4"/>
                    <a:pt x="41" y="10"/>
                  </a:cubicBezTo>
                  <a:cubicBezTo>
                    <a:pt x="1" y="49"/>
                    <a:pt x="103" y="220"/>
                    <a:pt x="268" y="385"/>
                  </a:cubicBezTo>
                  <a:cubicBezTo>
                    <a:pt x="414" y="526"/>
                    <a:pt x="556" y="622"/>
                    <a:pt x="619" y="622"/>
                  </a:cubicBezTo>
                  <a:cubicBezTo>
                    <a:pt x="630" y="622"/>
                    <a:pt x="638" y="619"/>
                    <a:pt x="644" y="613"/>
                  </a:cubicBezTo>
                  <a:cubicBezTo>
                    <a:pt x="684" y="573"/>
                    <a:pt x="582" y="408"/>
                    <a:pt x="417" y="237"/>
                  </a:cubicBezTo>
                  <a:cubicBezTo>
                    <a:pt x="271" y="96"/>
                    <a:pt x="129" y="1"/>
                    <a:pt x="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42"/>
            <p:cNvSpPr/>
            <p:nvPr/>
          </p:nvSpPr>
          <p:spPr>
            <a:xfrm>
              <a:off x="-790174" y="1939975"/>
              <a:ext cx="24679" cy="16585"/>
            </a:xfrm>
            <a:custGeom>
              <a:avLst/>
              <a:gdLst/>
              <a:ahLst/>
              <a:cxnLst/>
              <a:rect l="l" t="t" r="r" b="b"/>
              <a:pathLst>
                <a:path w="497" h="334" extrusionOk="0">
                  <a:moveTo>
                    <a:pt x="217" y="0"/>
                  </a:moveTo>
                  <a:cubicBezTo>
                    <a:pt x="80" y="149"/>
                    <a:pt x="1" y="291"/>
                    <a:pt x="35" y="325"/>
                  </a:cubicBezTo>
                  <a:cubicBezTo>
                    <a:pt x="41" y="331"/>
                    <a:pt x="49" y="334"/>
                    <a:pt x="60" y="334"/>
                  </a:cubicBezTo>
                  <a:cubicBezTo>
                    <a:pt x="123" y="334"/>
                    <a:pt x="264" y="238"/>
                    <a:pt x="405" y="97"/>
                  </a:cubicBezTo>
                  <a:cubicBezTo>
                    <a:pt x="439" y="63"/>
                    <a:pt x="468" y="35"/>
                    <a:pt x="4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42"/>
            <p:cNvSpPr/>
            <p:nvPr/>
          </p:nvSpPr>
          <p:spPr>
            <a:xfrm>
              <a:off x="-790422" y="2109793"/>
              <a:ext cx="33666" cy="30587"/>
            </a:xfrm>
            <a:custGeom>
              <a:avLst/>
              <a:gdLst/>
              <a:ahLst/>
              <a:cxnLst/>
              <a:rect l="l" t="t" r="r" b="b"/>
              <a:pathLst>
                <a:path w="678" h="616" extrusionOk="0">
                  <a:moveTo>
                    <a:pt x="613" y="0"/>
                  </a:moveTo>
                  <a:cubicBezTo>
                    <a:pt x="550" y="0"/>
                    <a:pt x="409" y="96"/>
                    <a:pt x="268" y="237"/>
                  </a:cubicBezTo>
                  <a:cubicBezTo>
                    <a:pt x="103" y="402"/>
                    <a:pt x="0" y="567"/>
                    <a:pt x="40" y="607"/>
                  </a:cubicBezTo>
                  <a:cubicBezTo>
                    <a:pt x="46" y="613"/>
                    <a:pt x="54" y="616"/>
                    <a:pt x="65" y="616"/>
                  </a:cubicBezTo>
                  <a:cubicBezTo>
                    <a:pt x="128" y="616"/>
                    <a:pt x="269" y="520"/>
                    <a:pt x="410" y="379"/>
                  </a:cubicBezTo>
                  <a:cubicBezTo>
                    <a:pt x="575" y="214"/>
                    <a:pt x="678" y="49"/>
                    <a:pt x="638" y="9"/>
                  </a:cubicBezTo>
                  <a:cubicBezTo>
                    <a:pt x="632" y="3"/>
                    <a:pt x="624" y="0"/>
                    <a:pt x="6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42"/>
            <p:cNvSpPr/>
            <p:nvPr/>
          </p:nvSpPr>
          <p:spPr>
            <a:xfrm>
              <a:off x="-1018388" y="1939975"/>
              <a:ext cx="24927" cy="16585"/>
            </a:xfrm>
            <a:custGeom>
              <a:avLst/>
              <a:gdLst/>
              <a:ahLst/>
              <a:cxnLst/>
              <a:rect l="l" t="t" r="r" b="b"/>
              <a:pathLst>
                <a:path w="502" h="334" extrusionOk="0">
                  <a:moveTo>
                    <a:pt x="1" y="0"/>
                  </a:moveTo>
                  <a:cubicBezTo>
                    <a:pt x="23" y="35"/>
                    <a:pt x="58" y="63"/>
                    <a:pt x="86" y="97"/>
                  </a:cubicBezTo>
                  <a:cubicBezTo>
                    <a:pt x="227" y="238"/>
                    <a:pt x="372" y="334"/>
                    <a:pt x="437" y="334"/>
                  </a:cubicBezTo>
                  <a:cubicBezTo>
                    <a:pt x="448" y="334"/>
                    <a:pt x="456" y="331"/>
                    <a:pt x="462" y="325"/>
                  </a:cubicBezTo>
                  <a:cubicBezTo>
                    <a:pt x="502" y="285"/>
                    <a:pt x="416" y="149"/>
                    <a:pt x="2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42"/>
            <p:cNvSpPr/>
            <p:nvPr/>
          </p:nvSpPr>
          <p:spPr>
            <a:xfrm>
              <a:off x="-828060" y="1939975"/>
              <a:ext cx="24927" cy="16585"/>
            </a:xfrm>
            <a:custGeom>
              <a:avLst/>
              <a:gdLst/>
              <a:ahLst/>
              <a:cxnLst/>
              <a:rect l="l" t="t" r="r" b="b"/>
              <a:pathLst>
                <a:path w="502" h="334" extrusionOk="0">
                  <a:moveTo>
                    <a:pt x="1" y="0"/>
                  </a:moveTo>
                  <a:cubicBezTo>
                    <a:pt x="29" y="35"/>
                    <a:pt x="58" y="63"/>
                    <a:pt x="92" y="97"/>
                  </a:cubicBezTo>
                  <a:cubicBezTo>
                    <a:pt x="233" y="238"/>
                    <a:pt x="374" y="334"/>
                    <a:pt x="437" y="334"/>
                  </a:cubicBezTo>
                  <a:cubicBezTo>
                    <a:pt x="448" y="334"/>
                    <a:pt x="456" y="331"/>
                    <a:pt x="462" y="325"/>
                  </a:cubicBezTo>
                  <a:cubicBezTo>
                    <a:pt x="502" y="285"/>
                    <a:pt x="416" y="149"/>
                    <a:pt x="2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42"/>
            <p:cNvSpPr/>
            <p:nvPr/>
          </p:nvSpPr>
          <p:spPr>
            <a:xfrm>
              <a:off x="-804871" y="2096089"/>
              <a:ext cx="14748" cy="12612"/>
            </a:xfrm>
            <a:custGeom>
              <a:avLst/>
              <a:gdLst/>
              <a:ahLst/>
              <a:cxnLst/>
              <a:rect l="l" t="t" r="r" b="b"/>
              <a:pathLst>
                <a:path w="297" h="254" extrusionOk="0">
                  <a:moveTo>
                    <a:pt x="171" y="0"/>
                  </a:moveTo>
                  <a:cubicBezTo>
                    <a:pt x="58" y="0"/>
                    <a:pt x="1" y="137"/>
                    <a:pt x="80" y="217"/>
                  </a:cubicBezTo>
                  <a:cubicBezTo>
                    <a:pt x="108" y="242"/>
                    <a:pt x="140" y="254"/>
                    <a:pt x="171" y="254"/>
                  </a:cubicBezTo>
                  <a:cubicBezTo>
                    <a:pt x="236" y="254"/>
                    <a:pt x="297" y="203"/>
                    <a:pt x="297" y="126"/>
                  </a:cubicBezTo>
                  <a:cubicBezTo>
                    <a:pt x="297" y="57"/>
                    <a:pt x="240" y="0"/>
                    <a:pt x="1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42"/>
            <p:cNvSpPr/>
            <p:nvPr/>
          </p:nvSpPr>
          <p:spPr>
            <a:xfrm>
              <a:off x="-804871" y="2005022"/>
              <a:ext cx="14748" cy="12612"/>
            </a:xfrm>
            <a:custGeom>
              <a:avLst/>
              <a:gdLst/>
              <a:ahLst/>
              <a:cxnLst/>
              <a:rect l="l" t="t" r="r" b="b"/>
              <a:pathLst>
                <a:path w="297" h="254" extrusionOk="0">
                  <a:moveTo>
                    <a:pt x="171" y="0"/>
                  </a:moveTo>
                  <a:cubicBezTo>
                    <a:pt x="58" y="0"/>
                    <a:pt x="1" y="137"/>
                    <a:pt x="80" y="217"/>
                  </a:cubicBezTo>
                  <a:cubicBezTo>
                    <a:pt x="106" y="242"/>
                    <a:pt x="138" y="254"/>
                    <a:pt x="169" y="254"/>
                  </a:cubicBezTo>
                  <a:cubicBezTo>
                    <a:pt x="234" y="254"/>
                    <a:pt x="297" y="203"/>
                    <a:pt x="297" y="126"/>
                  </a:cubicBezTo>
                  <a:cubicBezTo>
                    <a:pt x="297" y="57"/>
                    <a:pt x="240" y="0"/>
                    <a:pt x="1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42"/>
            <p:cNvSpPr/>
            <p:nvPr/>
          </p:nvSpPr>
          <p:spPr>
            <a:xfrm>
              <a:off x="-836800" y="2064806"/>
              <a:ext cx="33666" cy="30885"/>
            </a:xfrm>
            <a:custGeom>
              <a:avLst/>
              <a:gdLst/>
              <a:ahLst/>
              <a:cxnLst/>
              <a:rect l="l" t="t" r="r" b="b"/>
              <a:pathLst>
                <a:path w="678" h="622" extrusionOk="0">
                  <a:moveTo>
                    <a:pt x="613" y="1"/>
                  </a:moveTo>
                  <a:cubicBezTo>
                    <a:pt x="550" y="1"/>
                    <a:pt x="409" y="96"/>
                    <a:pt x="268" y="237"/>
                  </a:cubicBezTo>
                  <a:cubicBezTo>
                    <a:pt x="103" y="402"/>
                    <a:pt x="0" y="573"/>
                    <a:pt x="40" y="613"/>
                  </a:cubicBezTo>
                  <a:cubicBezTo>
                    <a:pt x="46" y="619"/>
                    <a:pt x="54" y="622"/>
                    <a:pt x="65" y="622"/>
                  </a:cubicBezTo>
                  <a:cubicBezTo>
                    <a:pt x="128" y="622"/>
                    <a:pt x="269" y="526"/>
                    <a:pt x="410" y="385"/>
                  </a:cubicBezTo>
                  <a:cubicBezTo>
                    <a:pt x="575" y="220"/>
                    <a:pt x="678" y="49"/>
                    <a:pt x="638" y="9"/>
                  </a:cubicBezTo>
                  <a:cubicBezTo>
                    <a:pt x="632" y="4"/>
                    <a:pt x="624" y="1"/>
                    <a:pt x="6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42"/>
            <p:cNvSpPr/>
            <p:nvPr/>
          </p:nvSpPr>
          <p:spPr>
            <a:xfrm>
              <a:off x="-943160" y="2152894"/>
              <a:ext cx="12513" cy="12513"/>
            </a:xfrm>
            <a:custGeom>
              <a:avLst/>
              <a:gdLst/>
              <a:ahLst/>
              <a:cxnLst/>
              <a:rect l="l" t="t" r="r" b="b"/>
              <a:pathLst>
                <a:path w="252" h="252" extrusionOk="0">
                  <a:moveTo>
                    <a:pt x="126" y="1"/>
                  </a:moveTo>
                  <a:cubicBezTo>
                    <a:pt x="58" y="1"/>
                    <a:pt x="1" y="58"/>
                    <a:pt x="1" y="126"/>
                  </a:cubicBezTo>
                  <a:cubicBezTo>
                    <a:pt x="1" y="195"/>
                    <a:pt x="58" y="252"/>
                    <a:pt x="126" y="252"/>
                  </a:cubicBezTo>
                  <a:cubicBezTo>
                    <a:pt x="194" y="252"/>
                    <a:pt x="251" y="195"/>
                    <a:pt x="251" y="126"/>
                  </a:cubicBezTo>
                  <a:cubicBezTo>
                    <a:pt x="251" y="58"/>
                    <a:pt x="194" y="1"/>
                    <a:pt x="12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42"/>
            <p:cNvSpPr/>
            <p:nvPr/>
          </p:nvSpPr>
          <p:spPr>
            <a:xfrm>
              <a:off x="-885461" y="1939975"/>
              <a:ext cx="24629" cy="16585"/>
            </a:xfrm>
            <a:custGeom>
              <a:avLst/>
              <a:gdLst/>
              <a:ahLst/>
              <a:cxnLst/>
              <a:rect l="l" t="t" r="r" b="b"/>
              <a:pathLst>
                <a:path w="496" h="334" extrusionOk="0">
                  <a:moveTo>
                    <a:pt x="217" y="0"/>
                  </a:moveTo>
                  <a:cubicBezTo>
                    <a:pt x="80" y="149"/>
                    <a:pt x="0" y="291"/>
                    <a:pt x="35" y="325"/>
                  </a:cubicBezTo>
                  <a:cubicBezTo>
                    <a:pt x="40" y="331"/>
                    <a:pt x="49" y="334"/>
                    <a:pt x="60" y="334"/>
                  </a:cubicBezTo>
                  <a:cubicBezTo>
                    <a:pt x="123" y="334"/>
                    <a:pt x="264" y="238"/>
                    <a:pt x="405" y="97"/>
                  </a:cubicBezTo>
                  <a:cubicBezTo>
                    <a:pt x="439" y="63"/>
                    <a:pt x="467" y="35"/>
                    <a:pt x="4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42"/>
            <p:cNvSpPr/>
            <p:nvPr/>
          </p:nvSpPr>
          <p:spPr>
            <a:xfrm>
              <a:off x="-981047" y="2109793"/>
              <a:ext cx="33716" cy="30587"/>
            </a:xfrm>
            <a:custGeom>
              <a:avLst/>
              <a:gdLst/>
              <a:ahLst/>
              <a:cxnLst/>
              <a:rect l="l" t="t" r="r" b="b"/>
              <a:pathLst>
                <a:path w="679" h="616" extrusionOk="0">
                  <a:moveTo>
                    <a:pt x="614" y="0"/>
                  </a:moveTo>
                  <a:cubicBezTo>
                    <a:pt x="552" y="0"/>
                    <a:pt x="414" y="96"/>
                    <a:pt x="268" y="237"/>
                  </a:cubicBezTo>
                  <a:cubicBezTo>
                    <a:pt x="103" y="402"/>
                    <a:pt x="0" y="567"/>
                    <a:pt x="40" y="607"/>
                  </a:cubicBezTo>
                  <a:cubicBezTo>
                    <a:pt x="46" y="613"/>
                    <a:pt x="55" y="616"/>
                    <a:pt x="65" y="616"/>
                  </a:cubicBezTo>
                  <a:cubicBezTo>
                    <a:pt x="128" y="616"/>
                    <a:pt x="269" y="520"/>
                    <a:pt x="411" y="379"/>
                  </a:cubicBezTo>
                  <a:cubicBezTo>
                    <a:pt x="576" y="214"/>
                    <a:pt x="678" y="49"/>
                    <a:pt x="638" y="9"/>
                  </a:cubicBezTo>
                  <a:cubicBezTo>
                    <a:pt x="633" y="3"/>
                    <a:pt x="624" y="0"/>
                    <a:pt x="61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42"/>
            <p:cNvSpPr/>
            <p:nvPr/>
          </p:nvSpPr>
          <p:spPr>
            <a:xfrm>
              <a:off x="-945395" y="1954971"/>
              <a:ext cx="14748" cy="12662"/>
            </a:xfrm>
            <a:custGeom>
              <a:avLst/>
              <a:gdLst/>
              <a:ahLst/>
              <a:cxnLst/>
              <a:rect l="l" t="t" r="r" b="b"/>
              <a:pathLst>
                <a:path w="297" h="255" extrusionOk="0">
                  <a:moveTo>
                    <a:pt x="171" y="0"/>
                  </a:moveTo>
                  <a:cubicBezTo>
                    <a:pt x="57" y="0"/>
                    <a:pt x="0" y="137"/>
                    <a:pt x="80" y="217"/>
                  </a:cubicBezTo>
                  <a:cubicBezTo>
                    <a:pt x="106" y="243"/>
                    <a:pt x="138" y="254"/>
                    <a:pt x="169" y="254"/>
                  </a:cubicBezTo>
                  <a:cubicBezTo>
                    <a:pt x="234" y="254"/>
                    <a:pt x="296" y="204"/>
                    <a:pt x="296" y="131"/>
                  </a:cubicBezTo>
                  <a:cubicBezTo>
                    <a:pt x="296" y="57"/>
                    <a:pt x="239" y="0"/>
                    <a:pt x="1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42"/>
            <p:cNvSpPr/>
            <p:nvPr/>
          </p:nvSpPr>
          <p:spPr>
            <a:xfrm>
              <a:off x="-981047" y="2064806"/>
              <a:ext cx="33964" cy="30885"/>
            </a:xfrm>
            <a:custGeom>
              <a:avLst/>
              <a:gdLst/>
              <a:ahLst/>
              <a:cxnLst/>
              <a:rect l="l" t="t" r="r" b="b"/>
              <a:pathLst>
                <a:path w="684" h="622" extrusionOk="0">
                  <a:moveTo>
                    <a:pt x="66" y="1"/>
                  </a:moveTo>
                  <a:cubicBezTo>
                    <a:pt x="55" y="1"/>
                    <a:pt x="46" y="4"/>
                    <a:pt x="40" y="9"/>
                  </a:cubicBezTo>
                  <a:cubicBezTo>
                    <a:pt x="0" y="49"/>
                    <a:pt x="103" y="220"/>
                    <a:pt x="274" y="385"/>
                  </a:cubicBezTo>
                  <a:cubicBezTo>
                    <a:pt x="415" y="526"/>
                    <a:pt x="556" y="622"/>
                    <a:pt x="619" y="622"/>
                  </a:cubicBezTo>
                  <a:cubicBezTo>
                    <a:pt x="630" y="622"/>
                    <a:pt x="638" y="619"/>
                    <a:pt x="644" y="613"/>
                  </a:cubicBezTo>
                  <a:cubicBezTo>
                    <a:pt x="684" y="573"/>
                    <a:pt x="581" y="408"/>
                    <a:pt x="416" y="237"/>
                  </a:cubicBezTo>
                  <a:cubicBezTo>
                    <a:pt x="275" y="96"/>
                    <a:pt x="130" y="1"/>
                    <a:pt x="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42"/>
            <p:cNvSpPr/>
            <p:nvPr/>
          </p:nvSpPr>
          <p:spPr>
            <a:xfrm>
              <a:off x="-992915" y="2005022"/>
              <a:ext cx="12463" cy="12463"/>
            </a:xfrm>
            <a:custGeom>
              <a:avLst/>
              <a:gdLst/>
              <a:ahLst/>
              <a:cxnLst/>
              <a:rect l="l" t="t" r="r" b="b"/>
              <a:pathLst>
                <a:path w="251" h="251" extrusionOk="0">
                  <a:moveTo>
                    <a:pt x="126" y="0"/>
                  </a:moveTo>
                  <a:cubicBezTo>
                    <a:pt x="57" y="0"/>
                    <a:pt x="0" y="57"/>
                    <a:pt x="0" y="126"/>
                  </a:cubicBezTo>
                  <a:cubicBezTo>
                    <a:pt x="0" y="194"/>
                    <a:pt x="57" y="251"/>
                    <a:pt x="126" y="251"/>
                  </a:cubicBezTo>
                  <a:cubicBezTo>
                    <a:pt x="194" y="251"/>
                    <a:pt x="251" y="194"/>
                    <a:pt x="251" y="126"/>
                  </a:cubicBezTo>
                  <a:cubicBezTo>
                    <a:pt x="251" y="57"/>
                    <a:pt x="194" y="0"/>
                    <a:pt x="1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42"/>
            <p:cNvSpPr/>
            <p:nvPr/>
          </p:nvSpPr>
          <p:spPr>
            <a:xfrm>
              <a:off x="-981047" y="1972896"/>
              <a:ext cx="33964" cy="30885"/>
            </a:xfrm>
            <a:custGeom>
              <a:avLst/>
              <a:gdLst/>
              <a:ahLst/>
              <a:cxnLst/>
              <a:rect l="l" t="t" r="r" b="b"/>
              <a:pathLst>
                <a:path w="684" h="622" extrusionOk="0">
                  <a:moveTo>
                    <a:pt x="66" y="1"/>
                  </a:moveTo>
                  <a:cubicBezTo>
                    <a:pt x="55" y="1"/>
                    <a:pt x="46" y="4"/>
                    <a:pt x="40" y="10"/>
                  </a:cubicBezTo>
                  <a:cubicBezTo>
                    <a:pt x="0" y="49"/>
                    <a:pt x="103" y="220"/>
                    <a:pt x="274" y="385"/>
                  </a:cubicBezTo>
                  <a:cubicBezTo>
                    <a:pt x="415" y="526"/>
                    <a:pt x="556" y="622"/>
                    <a:pt x="619" y="622"/>
                  </a:cubicBezTo>
                  <a:cubicBezTo>
                    <a:pt x="630" y="622"/>
                    <a:pt x="638" y="619"/>
                    <a:pt x="644" y="613"/>
                  </a:cubicBezTo>
                  <a:cubicBezTo>
                    <a:pt x="684" y="573"/>
                    <a:pt x="581" y="408"/>
                    <a:pt x="416" y="237"/>
                  </a:cubicBezTo>
                  <a:cubicBezTo>
                    <a:pt x="275" y="96"/>
                    <a:pt x="130" y="1"/>
                    <a:pt x="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42"/>
            <p:cNvSpPr/>
            <p:nvPr/>
          </p:nvSpPr>
          <p:spPr>
            <a:xfrm>
              <a:off x="-992915" y="2096089"/>
              <a:ext cx="12463" cy="12463"/>
            </a:xfrm>
            <a:custGeom>
              <a:avLst/>
              <a:gdLst/>
              <a:ahLst/>
              <a:cxnLst/>
              <a:rect l="l" t="t" r="r" b="b"/>
              <a:pathLst>
                <a:path w="251" h="251" extrusionOk="0">
                  <a:moveTo>
                    <a:pt x="126" y="0"/>
                  </a:moveTo>
                  <a:cubicBezTo>
                    <a:pt x="57" y="0"/>
                    <a:pt x="0" y="57"/>
                    <a:pt x="0" y="126"/>
                  </a:cubicBezTo>
                  <a:cubicBezTo>
                    <a:pt x="0" y="194"/>
                    <a:pt x="57" y="251"/>
                    <a:pt x="126" y="251"/>
                  </a:cubicBezTo>
                  <a:cubicBezTo>
                    <a:pt x="194" y="251"/>
                    <a:pt x="251" y="194"/>
                    <a:pt x="251" y="126"/>
                  </a:cubicBezTo>
                  <a:cubicBezTo>
                    <a:pt x="251" y="57"/>
                    <a:pt x="194" y="0"/>
                    <a:pt x="1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42"/>
            <p:cNvSpPr/>
            <p:nvPr/>
          </p:nvSpPr>
          <p:spPr>
            <a:xfrm>
              <a:off x="-980749" y="1939975"/>
              <a:ext cx="24629" cy="16585"/>
            </a:xfrm>
            <a:custGeom>
              <a:avLst/>
              <a:gdLst/>
              <a:ahLst/>
              <a:cxnLst/>
              <a:rect l="l" t="t" r="r" b="b"/>
              <a:pathLst>
                <a:path w="496" h="334" extrusionOk="0">
                  <a:moveTo>
                    <a:pt x="222" y="0"/>
                  </a:moveTo>
                  <a:cubicBezTo>
                    <a:pt x="80" y="149"/>
                    <a:pt x="0" y="291"/>
                    <a:pt x="34" y="325"/>
                  </a:cubicBezTo>
                  <a:cubicBezTo>
                    <a:pt x="40" y="331"/>
                    <a:pt x="49" y="334"/>
                    <a:pt x="60" y="334"/>
                  </a:cubicBezTo>
                  <a:cubicBezTo>
                    <a:pt x="124" y="334"/>
                    <a:pt x="269" y="238"/>
                    <a:pt x="410" y="97"/>
                  </a:cubicBezTo>
                  <a:cubicBezTo>
                    <a:pt x="439" y="63"/>
                    <a:pt x="467" y="35"/>
                    <a:pt x="4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42"/>
            <p:cNvSpPr/>
            <p:nvPr/>
          </p:nvSpPr>
          <p:spPr>
            <a:xfrm>
              <a:off x="-980749" y="2017883"/>
              <a:ext cx="33666" cy="30587"/>
            </a:xfrm>
            <a:custGeom>
              <a:avLst/>
              <a:gdLst/>
              <a:ahLst/>
              <a:cxnLst/>
              <a:rect l="l" t="t" r="r" b="b"/>
              <a:pathLst>
                <a:path w="678" h="616" extrusionOk="0">
                  <a:moveTo>
                    <a:pt x="613" y="0"/>
                  </a:moveTo>
                  <a:cubicBezTo>
                    <a:pt x="550" y="0"/>
                    <a:pt x="409" y="96"/>
                    <a:pt x="268" y="237"/>
                  </a:cubicBezTo>
                  <a:cubicBezTo>
                    <a:pt x="97" y="402"/>
                    <a:pt x="0" y="567"/>
                    <a:pt x="34" y="607"/>
                  </a:cubicBezTo>
                  <a:cubicBezTo>
                    <a:pt x="40" y="613"/>
                    <a:pt x="49" y="616"/>
                    <a:pt x="60" y="616"/>
                  </a:cubicBezTo>
                  <a:cubicBezTo>
                    <a:pt x="124" y="616"/>
                    <a:pt x="269" y="520"/>
                    <a:pt x="410" y="379"/>
                  </a:cubicBezTo>
                  <a:cubicBezTo>
                    <a:pt x="575" y="214"/>
                    <a:pt x="678" y="49"/>
                    <a:pt x="638" y="9"/>
                  </a:cubicBezTo>
                  <a:cubicBezTo>
                    <a:pt x="632" y="3"/>
                    <a:pt x="624" y="0"/>
                    <a:pt x="6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42"/>
            <p:cNvSpPr/>
            <p:nvPr/>
          </p:nvSpPr>
          <p:spPr>
            <a:xfrm>
              <a:off x="-932137" y="2064806"/>
              <a:ext cx="33716" cy="30885"/>
            </a:xfrm>
            <a:custGeom>
              <a:avLst/>
              <a:gdLst/>
              <a:ahLst/>
              <a:cxnLst/>
              <a:rect l="l" t="t" r="r" b="b"/>
              <a:pathLst>
                <a:path w="679" h="622" extrusionOk="0">
                  <a:moveTo>
                    <a:pt x="614" y="1"/>
                  </a:moveTo>
                  <a:cubicBezTo>
                    <a:pt x="551" y="1"/>
                    <a:pt x="409" y="96"/>
                    <a:pt x="268" y="237"/>
                  </a:cubicBezTo>
                  <a:cubicBezTo>
                    <a:pt x="103" y="402"/>
                    <a:pt x="1" y="573"/>
                    <a:pt x="41" y="613"/>
                  </a:cubicBezTo>
                  <a:cubicBezTo>
                    <a:pt x="46" y="619"/>
                    <a:pt x="55" y="622"/>
                    <a:pt x="66" y="622"/>
                  </a:cubicBezTo>
                  <a:cubicBezTo>
                    <a:pt x="129" y="622"/>
                    <a:pt x="270" y="526"/>
                    <a:pt x="411" y="385"/>
                  </a:cubicBezTo>
                  <a:cubicBezTo>
                    <a:pt x="576" y="220"/>
                    <a:pt x="678" y="49"/>
                    <a:pt x="639" y="9"/>
                  </a:cubicBezTo>
                  <a:cubicBezTo>
                    <a:pt x="633" y="4"/>
                    <a:pt x="624" y="1"/>
                    <a:pt x="61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42"/>
            <p:cNvSpPr/>
            <p:nvPr/>
          </p:nvSpPr>
          <p:spPr>
            <a:xfrm>
              <a:off x="-923100" y="1939975"/>
              <a:ext cx="24679" cy="16585"/>
            </a:xfrm>
            <a:custGeom>
              <a:avLst/>
              <a:gdLst/>
              <a:ahLst/>
              <a:cxnLst/>
              <a:rect l="l" t="t" r="r" b="b"/>
              <a:pathLst>
                <a:path w="497" h="334" extrusionOk="0">
                  <a:moveTo>
                    <a:pt x="1" y="0"/>
                  </a:moveTo>
                  <a:cubicBezTo>
                    <a:pt x="29" y="35"/>
                    <a:pt x="52" y="63"/>
                    <a:pt x="86" y="97"/>
                  </a:cubicBezTo>
                  <a:cubicBezTo>
                    <a:pt x="227" y="238"/>
                    <a:pt x="369" y="334"/>
                    <a:pt x="432" y="334"/>
                  </a:cubicBezTo>
                  <a:cubicBezTo>
                    <a:pt x="442" y="334"/>
                    <a:pt x="451" y="331"/>
                    <a:pt x="457" y="325"/>
                  </a:cubicBezTo>
                  <a:cubicBezTo>
                    <a:pt x="496" y="285"/>
                    <a:pt x="411" y="149"/>
                    <a:pt x="2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42"/>
            <p:cNvSpPr/>
            <p:nvPr/>
          </p:nvSpPr>
          <p:spPr>
            <a:xfrm>
              <a:off x="-899911" y="2096089"/>
              <a:ext cx="14797" cy="12612"/>
            </a:xfrm>
            <a:custGeom>
              <a:avLst/>
              <a:gdLst/>
              <a:ahLst/>
              <a:cxnLst/>
              <a:rect l="l" t="t" r="r" b="b"/>
              <a:pathLst>
                <a:path w="298" h="254" extrusionOk="0">
                  <a:moveTo>
                    <a:pt x="172" y="0"/>
                  </a:moveTo>
                  <a:cubicBezTo>
                    <a:pt x="58" y="0"/>
                    <a:pt x="1" y="137"/>
                    <a:pt x="81" y="217"/>
                  </a:cubicBezTo>
                  <a:cubicBezTo>
                    <a:pt x="106" y="242"/>
                    <a:pt x="138" y="254"/>
                    <a:pt x="169" y="254"/>
                  </a:cubicBezTo>
                  <a:cubicBezTo>
                    <a:pt x="234" y="254"/>
                    <a:pt x="297" y="203"/>
                    <a:pt x="297" y="126"/>
                  </a:cubicBezTo>
                  <a:cubicBezTo>
                    <a:pt x="297" y="57"/>
                    <a:pt x="240" y="0"/>
                    <a:pt x="1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42"/>
            <p:cNvSpPr/>
            <p:nvPr/>
          </p:nvSpPr>
          <p:spPr>
            <a:xfrm>
              <a:off x="-899911" y="2005022"/>
              <a:ext cx="14797" cy="12612"/>
            </a:xfrm>
            <a:custGeom>
              <a:avLst/>
              <a:gdLst/>
              <a:ahLst/>
              <a:cxnLst/>
              <a:rect l="l" t="t" r="r" b="b"/>
              <a:pathLst>
                <a:path w="298" h="254" extrusionOk="0">
                  <a:moveTo>
                    <a:pt x="172" y="0"/>
                  </a:moveTo>
                  <a:cubicBezTo>
                    <a:pt x="58" y="0"/>
                    <a:pt x="1" y="137"/>
                    <a:pt x="81" y="217"/>
                  </a:cubicBezTo>
                  <a:cubicBezTo>
                    <a:pt x="106" y="242"/>
                    <a:pt x="138" y="254"/>
                    <a:pt x="169" y="254"/>
                  </a:cubicBezTo>
                  <a:cubicBezTo>
                    <a:pt x="234" y="254"/>
                    <a:pt x="297" y="203"/>
                    <a:pt x="297" y="126"/>
                  </a:cubicBezTo>
                  <a:cubicBezTo>
                    <a:pt x="297" y="57"/>
                    <a:pt x="240" y="0"/>
                    <a:pt x="1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42"/>
            <p:cNvSpPr/>
            <p:nvPr/>
          </p:nvSpPr>
          <p:spPr>
            <a:xfrm>
              <a:off x="-932137" y="2017883"/>
              <a:ext cx="33716" cy="30587"/>
            </a:xfrm>
            <a:custGeom>
              <a:avLst/>
              <a:gdLst/>
              <a:ahLst/>
              <a:cxnLst/>
              <a:rect l="l" t="t" r="r" b="b"/>
              <a:pathLst>
                <a:path w="679" h="616" extrusionOk="0">
                  <a:moveTo>
                    <a:pt x="66" y="0"/>
                  </a:moveTo>
                  <a:cubicBezTo>
                    <a:pt x="55" y="0"/>
                    <a:pt x="46" y="3"/>
                    <a:pt x="41" y="9"/>
                  </a:cubicBezTo>
                  <a:cubicBezTo>
                    <a:pt x="1" y="49"/>
                    <a:pt x="103" y="214"/>
                    <a:pt x="268" y="379"/>
                  </a:cubicBezTo>
                  <a:cubicBezTo>
                    <a:pt x="409" y="520"/>
                    <a:pt x="551" y="616"/>
                    <a:pt x="614" y="616"/>
                  </a:cubicBezTo>
                  <a:cubicBezTo>
                    <a:pt x="624" y="616"/>
                    <a:pt x="633" y="613"/>
                    <a:pt x="639" y="607"/>
                  </a:cubicBezTo>
                  <a:cubicBezTo>
                    <a:pt x="678" y="567"/>
                    <a:pt x="576" y="402"/>
                    <a:pt x="411" y="237"/>
                  </a:cubicBezTo>
                  <a:cubicBezTo>
                    <a:pt x="270" y="96"/>
                    <a:pt x="129" y="0"/>
                    <a:pt x="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42"/>
            <p:cNvSpPr/>
            <p:nvPr/>
          </p:nvSpPr>
          <p:spPr>
            <a:xfrm>
              <a:off x="-932137" y="1972896"/>
              <a:ext cx="33716" cy="30885"/>
            </a:xfrm>
            <a:custGeom>
              <a:avLst/>
              <a:gdLst/>
              <a:ahLst/>
              <a:cxnLst/>
              <a:rect l="l" t="t" r="r" b="b"/>
              <a:pathLst>
                <a:path w="679" h="622" extrusionOk="0">
                  <a:moveTo>
                    <a:pt x="614" y="1"/>
                  </a:moveTo>
                  <a:cubicBezTo>
                    <a:pt x="551" y="1"/>
                    <a:pt x="409" y="96"/>
                    <a:pt x="268" y="237"/>
                  </a:cubicBezTo>
                  <a:cubicBezTo>
                    <a:pt x="103" y="408"/>
                    <a:pt x="1" y="573"/>
                    <a:pt x="41" y="613"/>
                  </a:cubicBezTo>
                  <a:cubicBezTo>
                    <a:pt x="46" y="619"/>
                    <a:pt x="55" y="622"/>
                    <a:pt x="66" y="622"/>
                  </a:cubicBezTo>
                  <a:cubicBezTo>
                    <a:pt x="129" y="622"/>
                    <a:pt x="270" y="526"/>
                    <a:pt x="411" y="385"/>
                  </a:cubicBezTo>
                  <a:cubicBezTo>
                    <a:pt x="576" y="215"/>
                    <a:pt x="678" y="49"/>
                    <a:pt x="639" y="10"/>
                  </a:cubicBezTo>
                  <a:cubicBezTo>
                    <a:pt x="633" y="4"/>
                    <a:pt x="624" y="1"/>
                    <a:pt x="61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42"/>
            <p:cNvSpPr/>
            <p:nvPr/>
          </p:nvSpPr>
          <p:spPr>
            <a:xfrm>
              <a:off x="-932137" y="2109793"/>
              <a:ext cx="33716" cy="30587"/>
            </a:xfrm>
            <a:custGeom>
              <a:avLst/>
              <a:gdLst/>
              <a:ahLst/>
              <a:cxnLst/>
              <a:rect l="l" t="t" r="r" b="b"/>
              <a:pathLst>
                <a:path w="679" h="616" extrusionOk="0">
                  <a:moveTo>
                    <a:pt x="66" y="0"/>
                  </a:moveTo>
                  <a:cubicBezTo>
                    <a:pt x="55" y="0"/>
                    <a:pt x="46" y="3"/>
                    <a:pt x="41" y="9"/>
                  </a:cubicBezTo>
                  <a:cubicBezTo>
                    <a:pt x="1" y="49"/>
                    <a:pt x="103" y="214"/>
                    <a:pt x="268" y="379"/>
                  </a:cubicBezTo>
                  <a:cubicBezTo>
                    <a:pt x="409" y="520"/>
                    <a:pt x="551" y="616"/>
                    <a:pt x="614" y="616"/>
                  </a:cubicBezTo>
                  <a:cubicBezTo>
                    <a:pt x="624" y="616"/>
                    <a:pt x="633" y="613"/>
                    <a:pt x="639" y="607"/>
                  </a:cubicBezTo>
                  <a:cubicBezTo>
                    <a:pt x="678" y="567"/>
                    <a:pt x="576" y="402"/>
                    <a:pt x="411" y="237"/>
                  </a:cubicBezTo>
                  <a:cubicBezTo>
                    <a:pt x="270" y="96"/>
                    <a:pt x="129" y="0"/>
                    <a:pt x="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42"/>
            <p:cNvSpPr/>
            <p:nvPr/>
          </p:nvSpPr>
          <p:spPr>
            <a:xfrm>
              <a:off x="-945395" y="2053932"/>
              <a:ext cx="14748" cy="12662"/>
            </a:xfrm>
            <a:custGeom>
              <a:avLst/>
              <a:gdLst/>
              <a:ahLst/>
              <a:cxnLst/>
              <a:rect l="l" t="t" r="r" b="b"/>
              <a:pathLst>
                <a:path w="297" h="255" extrusionOk="0">
                  <a:moveTo>
                    <a:pt x="171" y="1"/>
                  </a:moveTo>
                  <a:cubicBezTo>
                    <a:pt x="57" y="1"/>
                    <a:pt x="0" y="137"/>
                    <a:pt x="80" y="217"/>
                  </a:cubicBezTo>
                  <a:cubicBezTo>
                    <a:pt x="107" y="243"/>
                    <a:pt x="140" y="254"/>
                    <a:pt x="171" y="254"/>
                  </a:cubicBezTo>
                  <a:cubicBezTo>
                    <a:pt x="236" y="254"/>
                    <a:pt x="296" y="203"/>
                    <a:pt x="296" y="126"/>
                  </a:cubicBezTo>
                  <a:cubicBezTo>
                    <a:pt x="296" y="58"/>
                    <a:pt x="239" y="1"/>
                    <a:pt x="1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8" name="Google Shape;878;p42"/>
          <p:cNvSpPr/>
          <p:nvPr/>
        </p:nvSpPr>
        <p:spPr>
          <a:xfrm rot="-342006">
            <a:off x="209466" y="4634944"/>
            <a:ext cx="2168963" cy="401836"/>
          </a:xfrm>
          <a:custGeom>
            <a:avLst/>
            <a:gdLst/>
            <a:ahLst/>
            <a:cxnLst/>
            <a:rect l="l" t="t" r="r" b="b"/>
            <a:pathLst>
              <a:path w="13196" h="1396" extrusionOk="0">
                <a:moveTo>
                  <a:pt x="11353" y="0"/>
                </a:moveTo>
                <a:cubicBezTo>
                  <a:pt x="11339" y="0"/>
                  <a:pt x="11325" y="0"/>
                  <a:pt x="11311" y="1"/>
                </a:cubicBezTo>
                <a:cubicBezTo>
                  <a:pt x="10678" y="12"/>
                  <a:pt x="10046" y="12"/>
                  <a:pt x="9414" y="12"/>
                </a:cubicBezTo>
                <a:cubicBezTo>
                  <a:pt x="7620" y="12"/>
                  <a:pt x="5832" y="35"/>
                  <a:pt x="4044" y="46"/>
                </a:cubicBezTo>
                <a:cubicBezTo>
                  <a:pt x="2825" y="52"/>
                  <a:pt x="1612" y="52"/>
                  <a:pt x="393" y="58"/>
                </a:cubicBezTo>
                <a:lnTo>
                  <a:pt x="268" y="58"/>
                </a:lnTo>
                <a:cubicBezTo>
                  <a:pt x="108" y="69"/>
                  <a:pt x="85" y="103"/>
                  <a:pt x="165" y="206"/>
                </a:cubicBezTo>
                <a:cubicBezTo>
                  <a:pt x="222" y="280"/>
                  <a:pt x="347" y="337"/>
                  <a:pt x="342" y="422"/>
                </a:cubicBezTo>
                <a:cubicBezTo>
                  <a:pt x="336" y="530"/>
                  <a:pt x="171" y="536"/>
                  <a:pt x="85" y="593"/>
                </a:cubicBezTo>
                <a:cubicBezTo>
                  <a:pt x="11" y="639"/>
                  <a:pt x="11" y="678"/>
                  <a:pt x="80" y="724"/>
                </a:cubicBezTo>
                <a:lnTo>
                  <a:pt x="234" y="826"/>
                </a:lnTo>
                <a:cubicBezTo>
                  <a:pt x="404" y="940"/>
                  <a:pt x="404" y="940"/>
                  <a:pt x="262" y="1083"/>
                </a:cubicBezTo>
                <a:cubicBezTo>
                  <a:pt x="205" y="1140"/>
                  <a:pt x="148" y="1191"/>
                  <a:pt x="97" y="1242"/>
                </a:cubicBezTo>
                <a:cubicBezTo>
                  <a:pt x="63" y="1276"/>
                  <a:pt x="0" y="1305"/>
                  <a:pt x="40" y="1362"/>
                </a:cubicBezTo>
                <a:lnTo>
                  <a:pt x="592" y="1362"/>
                </a:lnTo>
                <a:cubicBezTo>
                  <a:pt x="2215" y="1362"/>
                  <a:pt x="3833" y="1362"/>
                  <a:pt x="5456" y="1390"/>
                </a:cubicBezTo>
                <a:cubicBezTo>
                  <a:pt x="5756" y="1394"/>
                  <a:pt x="6057" y="1395"/>
                  <a:pt x="6358" y="1395"/>
                </a:cubicBezTo>
                <a:cubicBezTo>
                  <a:pt x="6960" y="1395"/>
                  <a:pt x="7563" y="1390"/>
                  <a:pt x="8167" y="1390"/>
                </a:cubicBezTo>
                <a:cubicBezTo>
                  <a:pt x="9340" y="1390"/>
                  <a:pt x="10513" y="1385"/>
                  <a:pt x="11687" y="1385"/>
                </a:cubicBezTo>
                <a:cubicBezTo>
                  <a:pt x="11766" y="1385"/>
                  <a:pt x="11852" y="1368"/>
                  <a:pt x="11926" y="1328"/>
                </a:cubicBezTo>
                <a:cubicBezTo>
                  <a:pt x="12336" y="1100"/>
                  <a:pt x="12763" y="895"/>
                  <a:pt x="13196" y="678"/>
                </a:cubicBezTo>
                <a:cubicBezTo>
                  <a:pt x="13139" y="593"/>
                  <a:pt x="13053" y="576"/>
                  <a:pt x="12979" y="547"/>
                </a:cubicBezTo>
                <a:cubicBezTo>
                  <a:pt x="12621" y="399"/>
                  <a:pt x="12250" y="263"/>
                  <a:pt x="11892" y="109"/>
                </a:cubicBezTo>
                <a:cubicBezTo>
                  <a:pt x="11722" y="35"/>
                  <a:pt x="11538" y="0"/>
                  <a:pt x="11353" y="0"/>
                </a:cubicBezTo>
                <a:close/>
              </a:path>
            </a:pathLst>
          </a:custGeom>
          <a:solidFill>
            <a:srgbClr val="E4A44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dk2"/>
                </a:solidFill>
                <a:latin typeface="Grand Hotel"/>
                <a:ea typeface="Grand Hotel"/>
                <a:cs typeface="Grand Hotel"/>
                <a:sym typeface="Grand Hotel"/>
              </a:rPr>
              <a:t>Remember the moments</a:t>
            </a:r>
            <a:endParaRPr sz="1600">
              <a:solidFill>
                <a:schemeClr val="dk2"/>
              </a:solidFill>
              <a:latin typeface="Grand Hotel"/>
              <a:ea typeface="Grand Hotel"/>
              <a:cs typeface="Grand Hotel"/>
              <a:sym typeface="Grand Hotel"/>
            </a:endParaRPr>
          </a:p>
        </p:txBody>
      </p:sp>
      <p:grpSp>
        <p:nvGrpSpPr>
          <p:cNvPr id="879" name="Google Shape;879;p42"/>
          <p:cNvGrpSpPr/>
          <p:nvPr/>
        </p:nvGrpSpPr>
        <p:grpSpPr>
          <a:xfrm>
            <a:off x="7100000" y="338851"/>
            <a:ext cx="1430082" cy="1211194"/>
            <a:chOff x="7100000" y="338851"/>
            <a:chExt cx="1430082" cy="1211194"/>
          </a:xfrm>
        </p:grpSpPr>
        <p:sp>
          <p:nvSpPr>
            <p:cNvPr id="880" name="Google Shape;880;p42"/>
            <p:cNvSpPr/>
            <p:nvPr/>
          </p:nvSpPr>
          <p:spPr>
            <a:xfrm rot="-2046389">
              <a:off x="7635411" y="428828"/>
              <a:ext cx="494531" cy="828136"/>
            </a:xfrm>
            <a:custGeom>
              <a:avLst/>
              <a:gdLst/>
              <a:ahLst/>
              <a:cxnLst/>
              <a:rect l="l" t="t" r="r" b="b"/>
              <a:pathLst>
                <a:path w="1134" h="1899" extrusionOk="0">
                  <a:moveTo>
                    <a:pt x="200" y="0"/>
                  </a:moveTo>
                  <a:lnTo>
                    <a:pt x="200" y="0"/>
                  </a:lnTo>
                  <a:cubicBezTo>
                    <a:pt x="101" y="577"/>
                    <a:pt x="478" y="587"/>
                    <a:pt x="506" y="587"/>
                  </a:cubicBezTo>
                  <a:cubicBezTo>
                    <a:pt x="507" y="587"/>
                    <a:pt x="507" y="587"/>
                    <a:pt x="507" y="587"/>
                  </a:cubicBezTo>
                  <a:cubicBezTo>
                    <a:pt x="547" y="661"/>
                    <a:pt x="581" y="735"/>
                    <a:pt x="604" y="815"/>
                  </a:cubicBezTo>
                  <a:cubicBezTo>
                    <a:pt x="545" y="766"/>
                    <a:pt x="467" y="749"/>
                    <a:pt x="388" y="749"/>
                  </a:cubicBezTo>
                  <a:cubicBezTo>
                    <a:pt x="231" y="749"/>
                    <a:pt x="74" y="815"/>
                    <a:pt x="74" y="815"/>
                  </a:cubicBezTo>
                  <a:cubicBezTo>
                    <a:pt x="229" y="1062"/>
                    <a:pt x="380" y="1128"/>
                    <a:pt x="494" y="1128"/>
                  </a:cubicBezTo>
                  <a:cubicBezTo>
                    <a:pt x="556" y="1128"/>
                    <a:pt x="608" y="1108"/>
                    <a:pt x="644" y="1088"/>
                  </a:cubicBezTo>
                  <a:lnTo>
                    <a:pt x="644" y="1162"/>
                  </a:lnTo>
                  <a:cubicBezTo>
                    <a:pt x="632" y="1271"/>
                    <a:pt x="604" y="1379"/>
                    <a:pt x="558" y="1481"/>
                  </a:cubicBezTo>
                  <a:cubicBezTo>
                    <a:pt x="536" y="1504"/>
                    <a:pt x="513" y="1527"/>
                    <a:pt x="501" y="1555"/>
                  </a:cubicBezTo>
                  <a:cubicBezTo>
                    <a:pt x="479" y="1271"/>
                    <a:pt x="0" y="1259"/>
                    <a:pt x="0" y="1259"/>
                  </a:cubicBezTo>
                  <a:lnTo>
                    <a:pt x="0" y="1259"/>
                  </a:lnTo>
                  <a:cubicBezTo>
                    <a:pt x="57" y="1675"/>
                    <a:pt x="262" y="1738"/>
                    <a:pt x="382" y="1738"/>
                  </a:cubicBezTo>
                  <a:cubicBezTo>
                    <a:pt x="353" y="1766"/>
                    <a:pt x="325" y="1800"/>
                    <a:pt x="296" y="1829"/>
                  </a:cubicBezTo>
                  <a:cubicBezTo>
                    <a:pt x="273" y="1852"/>
                    <a:pt x="300" y="1899"/>
                    <a:pt x="332" y="1899"/>
                  </a:cubicBezTo>
                  <a:cubicBezTo>
                    <a:pt x="339" y="1899"/>
                    <a:pt x="346" y="1896"/>
                    <a:pt x="353" y="1891"/>
                  </a:cubicBezTo>
                  <a:cubicBezTo>
                    <a:pt x="410" y="1851"/>
                    <a:pt x="462" y="1806"/>
                    <a:pt x="501" y="1749"/>
                  </a:cubicBezTo>
                  <a:cubicBezTo>
                    <a:pt x="533" y="1766"/>
                    <a:pt x="589" y="1789"/>
                    <a:pt x="657" y="1789"/>
                  </a:cubicBezTo>
                  <a:cubicBezTo>
                    <a:pt x="773" y="1789"/>
                    <a:pt x="928" y="1723"/>
                    <a:pt x="1071" y="1447"/>
                  </a:cubicBezTo>
                  <a:cubicBezTo>
                    <a:pt x="994" y="1423"/>
                    <a:pt x="913" y="1411"/>
                    <a:pt x="830" y="1411"/>
                  </a:cubicBezTo>
                  <a:cubicBezTo>
                    <a:pt x="778" y="1411"/>
                    <a:pt x="725" y="1416"/>
                    <a:pt x="672" y="1424"/>
                  </a:cubicBezTo>
                  <a:cubicBezTo>
                    <a:pt x="707" y="1339"/>
                    <a:pt x="724" y="1248"/>
                    <a:pt x="729" y="1157"/>
                  </a:cubicBezTo>
                  <a:cubicBezTo>
                    <a:pt x="729" y="1117"/>
                    <a:pt x="729" y="1088"/>
                    <a:pt x="729" y="1054"/>
                  </a:cubicBezTo>
                  <a:cubicBezTo>
                    <a:pt x="739" y="1055"/>
                    <a:pt x="751" y="1056"/>
                    <a:pt x="765" y="1056"/>
                  </a:cubicBezTo>
                  <a:cubicBezTo>
                    <a:pt x="877" y="1056"/>
                    <a:pt x="1098" y="995"/>
                    <a:pt x="1134" y="553"/>
                  </a:cubicBezTo>
                  <a:lnTo>
                    <a:pt x="1134" y="553"/>
                  </a:lnTo>
                  <a:cubicBezTo>
                    <a:pt x="1134" y="553"/>
                    <a:pt x="781" y="587"/>
                    <a:pt x="678" y="781"/>
                  </a:cubicBezTo>
                  <a:cubicBezTo>
                    <a:pt x="650" y="684"/>
                    <a:pt x="610" y="598"/>
                    <a:pt x="553" y="513"/>
                  </a:cubicBezTo>
                  <a:cubicBezTo>
                    <a:pt x="729" y="188"/>
                    <a:pt x="200" y="1"/>
                    <a:pt x="2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42"/>
            <p:cNvSpPr/>
            <p:nvPr/>
          </p:nvSpPr>
          <p:spPr>
            <a:xfrm rot="-2046389">
              <a:off x="7657946" y="406284"/>
              <a:ext cx="494531" cy="828136"/>
            </a:xfrm>
            <a:custGeom>
              <a:avLst/>
              <a:gdLst/>
              <a:ahLst/>
              <a:cxnLst/>
              <a:rect l="l" t="t" r="r" b="b"/>
              <a:pathLst>
                <a:path w="1134" h="1899" extrusionOk="0">
                  <a:moveTo>
                    <a:pt x="200" y="0"/>
                  </a:moveTo>
                  <a:lnTo>
                    <a:pt x="200" y="0"/>
                  </a:lnTo>
                  <a:cubicBezTo>
                    <a:pt x="101" y="577"/>
                    <a:pt x="478" y="587"/>
                    <a:pt x="506" y="587"/>
                  </a:cubicBezTo>
                  <a:cubicBezTo>
                    <a:pt x="507" y="587"/>
                    <a:pt x="507" y="587"/>
                    <a:pt x="507" y="587"/>
                  </a:cubicBezTo>
                  <a:cubicBezTo>
                    <a:pt x="547" y="661"/>
                    <a:pt x="581" y="735"/>
                    <a:pt x="604" y="815"/>
                  </a:cubicBezTo>
                  <a:cubicBezTo>
                    <a:pt x="545" y="766"/>
                    <a:pt x="467" y="749"/>
                    <a:pt x="388" y="749"/>
                  </a:cubicBezTo>
                  <a:cubicBezTo>
                    <a:pt x="231" y="749"/>
                    <a:pt x="74" y="815"/>
                    <a:pt x="74" y="815"/>
                  </a:cubicBezTo>
                  <a:cubicBezTo>
                    <a:pt x="229" y="1062"/>
                    <a:pt x="380" y="1128"/>
                    <a:pt x="494" y="1128"/>
                  </a:cubicBezTo>
                  <a:cubicBezTo>
                    <a:pt x="556" y="1128"/>
                    <a:pt x="608" y="1108"/>
                    <a:pt x="644" y="1088"/>
                  </a:cubicBezTo>
                  <a:lnTo>
                    <a:pt x="644" y="1162"/>
                  </a:lnTo>
                  <a:cubicBezTo>
                    <a:pt x="632" y="1271"/>
                    <a:pt x="604" y="1379"/>
                    <a:pt x="558" y="1481"/>
                  </a:cubicBezTo>
                  <a:cubicBezTo>
                    <a:pt x="536" y="1504"/>
                    <a:pt x="513" y="1527"/>
                    <a:pt x="501" y="1555"/>
                  </a:cubicBezTo>
                  <a:cubicBezTo>
                    <a:pt x="479" y="1271"/>
                    <a:pt x="0" y="1259"/>
                    <a:pt x="0" y="1259"/>
                  </a:cubicBezTo>
                  <a:lnTo>
                    <a:pt x="0" y="1259"/>
                  </a:lnTo>
                  <a:cubicBezTo>
                    <a:pt x="57" y="1675"/>
                    <a:pt x="262" y="1738"/>
                    <a:pt x="382" y="1738"/>
                  </a:cubicBezTo>
                  <a:cubicBezTo>
                    <a:pt x="353" y="1766"/>
                    <a:pt x="325" y="1800"/>
                    <a:pt x="296" y="1829"/>
                  </a:cubicBezTo>
                  <a:cubicBezTo>
                    <a:pt x="273" y="1852"/>
                    <a:pt x="300" y="1899"/>
                    <a:pt x="332" y="1899"/>
                  </a:cubicBezTo>
                  <a:cubicBezTo>
                    <a:pt x="339" y="1899"/>
                    <a:pt x="346" y="1896"/>
                    <a:pt x="353" y="1891"/>
                  </a:cubicBezTo>
                  <a:cubicBezTo>
                    <a:pt x="410" y="1851"/>
                    <a:pt x="462" y="1806"/>
                    <a:pt x="501" y="1749"/>
                  </a:cubicBezTo>
                  <a:cubicBezTo>
                    <a:pt x="533" y="1766"/>
                    <a:pt x="589" y="1789"/>
                    <a:pt x="657" y="1789"/>
                  </a:cubicBezTo>
                  <a:cubicBezTo>
                    <a:pt x="773" y="1789"/>
                    <a:pt x="928" y="1723"/>
                    <a:pt x="1071" y="1447"/>
                  </a:cubicBezTo>
                  <a:cubicBezTo>
                    <a:pt x="994" y="1423"/>
                    <a:pt x="913" y="1411"/>
                    <a:pt x="830" y="1411"/>
                  </a:cubicBezTo>
                  <a:cubicBezTo>
                    <a:pt x="778" y="1411"/>
                    <a:pt x="725" y="1416"/>
                    <a:pt x="672" y="1424"/>
                  </a:cubicBezTo>
                  <a:cubicBezTo>
                    <a:pt x="707" y="1339"/>
                    <a:pt x="724" y="1248"/>
                    <a:pt x="729" y="1157"/>
                  </a:cubicBezTo>
                  <a:cubicBezTo>
                    <a:pt x="729" y="1117"/>
                    <a:pt x="729" y="1088"/>
                    <a:pt x="729" y="1054"/>
                  </a:cubicBezTo>
                  <a:cubicBezTo>
                    <a:pt x="739" y="1055"/>
                    <a:pt x="751" y="1056"/>
                    <a:pt x="765" y="1056"/>
                  </a:cubicBezTo>
                  <a:cubicBezTo>
                    <a:pt x="877" y="1056"/>
                    <a:pt x="1098" y="995"/>
                    <a:pt x="1134" y="553"/>
                  </a:cubicBezTo>
                  <a:lnTo>
                    <a:pt x="1134" y="553"/>
                  </a:lnTo>
                  <a:cubicBezTo>
                    <a:pt x="1134" y="553"/>
                    <a:pt x="781" y="587"/>
                    <a:pt x="678" y="781"/>
                  </a:cubicBezTo>
                  <a:cubicBezTo>
                    <a:pt x="650" y="684"/>
                    <a:pt x="610" y="598"/>
                    <a:pt x="553" y="513"/>
                  </a:cubicBezTo>
                  <a:cubicBezTo>
                    <a:pt x="729" y="188"/>
                    <a:pt x="200" y="1"/>
                    <a:pt x="2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42"/>
            <p:cNvSpPr/>
            <p:nvPr/>
          </p:nvSpPr>
          <p:spPr>
            <a:xfrm rot="941997">
              <a:off x="7155118" y="1088277"/>
              <a:ext cx="1306797" cy="226557"/>
            </a:xfrm>
            <a:custGeom>
              <a:avLst/>
              <a:gdLst/>
              <a:ahLst/>
              <a:cxnLst/>
              <a:rect l="l" t="t" r="r" b="b"/>
              <a:pathLst>
                <a:path w="12303" h="2133" extrusionOk="0">
                  <a:moveTo>
                    <a:pt x="81" y="0"/>
                  </a:moveTo>
                  <a:lnTo>
                    <a:pt x="81" y="0"/>
                  </a:lnTo>
                  <a:cubicBezTo>
                    <a:pt x="314" y="313"/>
                    <a:pt x="553" y="627"/>
                    <a:pt x="781" y="940"/>
                  </a:cubicBezTo>
                  <a:cubicBezTo>
                    <a:pt x="878" y="1071"/>
                    <a:pt x="872" y="1071"/>
                    <a:pt x="776" y="1190"/>
                  </a:cubicBezTo>
                  <a:cubicBezTo>
                    <a:pt x="519" y="1498"/>
                    <a:pt x="246" y="1783"/>
                    <a:pt x="1" y="2119"/>
                  </a:cubicBezTo>
                  <a:cubicBezTo>
                    <a:pt x="364" y="2122"/>
                    <a:pt x="726" y="2132"/>
                    <a:pt x="1088" y="2132"/>
                  </a:cubicBezTo>
                  <a:cubicBezTo>
                    <a:pt x="1424" y="2132"/>
                    <a:pt x="1760" y="2123"/>
                    <a:pt x="2097" y="2090"/>
                  </a:cubicBezTo>
                  <a:cubicBezTo>
                    <a:pt x="2165" y="2085"/>
                    <a:pt x="2245" y="2085"/>
                    <a:pt x="2319" y="2085"/>
                  </a:cubicBezTo>
                  <a:cubicBezTo>
                    <a:pt x="3179" y="2085"/>
                    <a:pt x="4038" y="2091"/>
                    <a:pt x="4899" y="2091"/>
                  </a:cubicBezTo>
                  <a:cubicBezTo>
                    <a:pt x="5651" y="2091"/>
                    <a:pt x="6405" y="2086"/>
                    <a:pt x="7160" y="2067"/>
                  </a:cubicBezTo>
                  <a:cubicBezTo>
                    <a:pt x="8817" y="2028"/>
                    <a:pt x="10480" y="2045"/>
                    <a:pt x="12137" y="2028"/>
                  </a:cubicBezTo>
                  <a:cubicBezTo>
                    <a:pt x="12183" y="2028"/>
                    <a:pt x="12234" y="2016"/>
                    <a:pt x="12280" y="2016"/>
                  </a:cubicBezTo>
                  <a:cubicBezTo>
                    <a:pt x="12092" y="1731"/>
                    <a:pt x="11864" y="1509"/>
                    <a:pt x="11659" y="1259"/>
                  </a:cubicBezTo>
                  <a:cubicBezTo>
                    <a:pt x="11545" y="1116"/>
                    <a:pt x="11539" y="1122"/>
                    <a:pt x="11659" y="974"/>
                  </a:cubicBezTo>
                  <a:cubicBezTo>
                    <a:pt x="11864" y="712"/>
                    <a:pt x="12109" y="496"/>
                    <a:pt x="12303" y="211"/>
                  </a:cubicBezTo>
                  <a:cubicBezTo>
                    <a:pt x="12115" y="205"/>
                    <a:pt x="11927" y="199"/>
                    <a:pt x="11733" y="199"/>
                  </a:cubicBezTo>
                  <a:cubicBezTo>
                    <a:pt x="10594" y="165"/>
                    <a:pt x="9455" y="177"/>
                    <a:pt x="8316" y="137"/>
                  </a:cubicBezTo>
                  <a:cubicBezTo>
                    <a:pt x="7800" y="119"/>
                    <a:pt x="7284" y="118"/>
                    <a:pt x="6769" y="118"/>
                  </a:cubicBezTo>
                  <a:cubicBezTo>
                    <a:pt x="6695" y="118"/>
                    <a:pt x="6621" y="118"/>
                    <a:pt x="6548" y="118"/>
                  </a:cubicBezTo>
                  <a:cubicBezTo>
                    <a:pt x="5958" y="118"/>
                    <a:pt x="5369" y="117"/>
                    <a:pt x="4779" y="91"/>
                  </a:cubicBezTo>
                  <a:cubicBezTo>
                    <a:pt x="3606" y="40"/>
                    <a:pt x="2410" y="74"/>
                    <a:pt x="1220" y="34"/>
                  </a:cubicBezTo>
                  <a:cubicBezTo>
                    <a:pt x="844" y="23"/>
                    <a:pt x="462" y="12"/>
                    <a:pt x="8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42"/>
            <p:cNvSpPr/>
            <p:nvPr/>
          </p:nvSpPr>
          <p:spPr>
            <a:xfrm rot="941997">
              <a:off x="7080265" y="1316839"/>
              <a:ext cx="1390816" cy="45885"/>
            </a:xfrm>
            <a:custGeom>
              <a:avLst/>
              <a:gdLst/>
              <a:ahLst/>
              <a:cxnLst/>
              <a:rect l="l" t="t" r="r" b="b"/>
              <a:pathLst>
                <a:path w="13094" h="432" extrusionOk="0">
                  <a:moveTo>
                    <a:pt x="12763" y="0"/>
                  </a:moveTo>
                  <a:cubicBezTo>
                    <a:pt x="12697" y="24"/>
                    <a:pt x="12630" y="36"/>
                    <a:pt x="12564" y="36"/>
                  </a:cubicBezTo>
                  <a:cubicBezTo>
                    <a:pt x="12551" y="36"/>
                    <a:pt x="12537" y="35"/>
                    <a:pt x="12524" y="34"/>
                  </a:cubicBezTo>
                  <a:lnTo>
                    <a:pt x="11653" y="40"/>
                  </a:lnTo>
                  <a:cubicBezTo>
                    <a:pt x="8896" y="51"/>
                    <a:pt x="6134" y="91"/>
                    <a:pt x="3378" y="103"/>
                  </a:cubicBezTo>
                  <a:cubicBezTo>
                    <a:pt x="2415" y="108"/>
                    <a:pt x="1453" y="120"/>
                    <a:pt x="490" y="137"/>
                  </a:cubicBezTo>
                  <a:cubicBezTo>
                    <a:pt x="468" y="140"/>
                    <a:pt x="445" y="141"/>
                    <a:pt x="422" y="141"/>
                  </a:cubicBezTo>
                  <a:cubicBezTo>
                    <a:pt x="350" y="141"/>
                    <a:pt x="274" y="127"/>
                    <a:pt x="205" y="97"/>
                  </a:cubicBezTo>
                  <a:cubicBezTo>
                    <a:pt x="126" y="177"/>
                    <a:pt x="52" y="262"/>
                    <a:pt x="0" y="365"/>
                  </a:cubicBezTo>
                  <a:cubicBezTo>
                    <a:pt x="333" y="404"/>
                    <a:pt x="5300" y="432"/>
                    <a:pt x="9020" y="432"/>
                  </a:cubicBezTo>
                  <a:cubicBezTo>
                    <a:pt x="11228" y="432"/>
                    <a:pt x="12996" y="422"/>
                    <a:pt x="13094" y="399"/>
                  </a:cubicBezTo>
                  <a:cubicBezTo>
                    <a:pt x="13008" y="245"/>
                    <a:pt x="12894" y="108"/>
                    <a:pt x="1276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42"/>
            <p:cNvSpPr/>
            <p:nvPr/>
          </p:nvSpPr>
          <p:spPr>
            <a:xfrm rot="941997">
              <a:off x="7174193" y="1054534"/>
              <a:ext cx="1375733" cy="43017"/>
            </a:xfrm>
            <a:custGeom>
              <a:avLst/>
              <a:gdLst/>
              <a:ahLst/>
              <a:cxnLst/>
              <a:rect l="l" t="t" r="r" b="b"/>
              <a:pathLst>
                <a:path w="12952" h="405" extrusionOk="0">
                  <a:moveTo>
                    <a:pt x="4710" y="0"/>
                  </a:moveTo>
                  <a:cubicBezTo>
                    <a:pt x="3213" y="0"/>
                    <a:pt x="1726" y="6"/>
                    <a:pt x="234" y="11"/>
                  </a:cubicBezTo>
                  <a:lnTo>
                    <a:pt x="132" y="11"/>
                  </a:lnTo>
                  <a:cubicBezTo>
                    <a:pt x="124" y="13"/>
                    <a:pt x="116" y="14"/>
                    <a:pt x="108" y="14"/>
                  </a:cubicBezTo>
                  <a:cubicBezTo>
                    <a:pt x="94" y="14"/>
                    <a:pt x="80" y="12"/>
                    <a:pt x="66" y="12"/>
                  </a:cubicBezTo>
                  <a:cubicBezTo>
                    <a:pt x="42" y="12"/>
                    <a:pt x="19" y="18"/>
                    <a:pt x="1" y="51"/>
                  </a:cubicBezTo>
                  <a:cubicBezTo>
                    <a:pt x="29" y="142"/>
                    <a:pt x="80" y="217"/>
                    <a:pt x="154" y="273"/>
                  </a:cubicBezTo>
                  <a:cubicBezTo>
                    <a:pt x="209" y="223"/>
                    <a:pt x="268" y="213"/>
                    <a:pt x="328" y="213"/>
                  </a:cubicBezTo>
                  <a:cubicBezTo>
                    <a:pt x="363" y="213"/>
                    <a:pt x="398" y="217"/>
                    <a:pt x="433" y="217"/>
                  </a:cubicBezTo>
                  <a:cubicBezTo>
                    <a:pt x="1415" y="217"/>
                    <a:pt x="2392" y="267"/>
                    <a:pt x="3372" y="267"/>
                  </a:cubicBezTo>
                  <a:cubicBezTo>
                    <a:pt x="3535" y="267"/>
                    <a:pt x="3698" y="265"/>
                    <a:pt x="3862" y="262"/>
                  </a:cubicBezTo>
                  <a:lnTo>
                    <a:pt x="3947" y="262"/>
                  </a:lnTo>
                  <a:cubicBezTo>
                    <a:pt x="5559" y="279"/>
                    <a:pt x="7171" y="296"/>
                    <a:pt x="8783" y="330"/>
                  </a:cubicBezTo>
                  <a:cubicBezTo>
                    <a:pt x="10001" y="353"/>
                    <a:pt x="11220" y="342"/>
                    <a:pt x="12439" y="359"/>
                  </a:cubicBezTo>
                  <a:cubicBezTo>
                    <a:pt x="12451" y="359"/>
                    <a:pt x="12464" y="359"/>
                    <a:pt x="12477" y="359"/>
                  </a:cubicBezTo>
                  <a:cubicBezTo>
                    <a:pt x="12536" y="359"/>
                    <a:pt x="12599" y="363"/>
                    <a:pt x="12655" y="404"/>
                  </a:cubicBezTo>
                  <a:cubicBezTo>
                    <a:pt x="12752" y="291"/>
                    <a:pt x="12872" y="194"/>
                    <a:pt x="12951" y="51"/>
                  </a:cubicBezTo>
                  <a:cubicBezTo>
                    <a:pt x="12920" y="20"/>
                    <a:pt x="12888" y="13"/>
                    <a:pt x="12857" y="13"/>
                  </a:cubicBezTo>
                  <a:cubicBezTo>
                    <a:pt x="12833" y="13"/>
                    <a:pt x="12809" y="17"/>
                    <a:pt x="12786" y="17"/>
                  </a:cubicBezTo>
                  <a:cubicBezTo>
                    <a:pt x="10092" y="6"/>
                    <a:pt x="7404" y="0"/>
                    <a:pt x="471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42"/>
            <p:cNvSpPr/>
            <p:nvPr/>
          </p:nvSpPr>
          <p:spPr>
            <a:xfrm rot="941997">
              <a:off x="7184666" y="1074267"/>
              <a:ext cx="1327935" cy="43336"/>
            </a:xfrm>
            <a:custGeom>
              <a:avLst/>
              <a:gdLst/>
              <a:ahLst/>
              <a:cxnLst/>
              <a:rect l="l" t="t" r="r" b="b"/>
              <a:pathLst>
                <a:path w="12502" h="408" extrusionOk="0">
                  <a:moveTo>
                    <a:pt x="174" y="0"/>
                  </a:moveTo>
                  <a:cubicBezTo>
                    <a:pt x="114" y="0"/>
                    <a:pt x="55" y="10"/>
                    <a:pt x="0" y="60"/>
                  </a:cubicBezTo>
                  <a:lnTo>
                    <a:pt x="97" y="197"/>
                  </a:lnTo>
                  <a:cubicBezTo>
                    <a:pt x="473" y="209"/>
                    <a:pt x="855" y="220"/>
                    <a:pt x="1236" y="237"/>
                  </a:cubicBezTo>
                  <a:cubicBezTo>
                    <a:pt x="2421" y="271"/>
                    <a:pt x="3605" y="237"/>
                    <a:pt x="4796" y="288"/>
                  </a:cubicBezTo>
                  <a:cubicBezTo>
                    <a:pt x="5388" y="314"/>
                    <a:pt x="5977" y="315"/>
                    <a:pt x="6566" y="315"/>
                  </a:cubicBezTo>
                  <a:cubicBezTo>
                    <a:pt x="6640" y="315"/>
                    <a:pt x="6713" y="315"/>
                    <a:pt x="6787" y="315"/>
                  </a:cubicBezTo>
                  <a:cubicBezTo>
                    <a:pt x="7302" y="315"/>
                    <a:pt x="7817" y="316"/>
                    <a:pt x="8332" y="334"/>
                  </a:cubicBezTo>
                  <a:cubicBezTo>
                    <a:pt x="9471" y="374"/>
                    <a:pt x="10610" y="362"/>
                    <a:pt x="11749" y="396"/>
                  </a:cubicBezTo>
                  <a:cubicBezTo>
                    <a:pt x="11937" y="402"/>
                    <a:pt x="12125" y="402"/>
                    <a:pt x="12319" y="408"/>
                  </a:cubicBezTo>
                  <a:cubicBezTo>
                    <a:pt x="12393" y="351"/>
                    <a:pt x="12456" y="277"/>
                    <a:pt x="12501" y="197"/>
                  </a:cubicBezTo>
                  <a:cubicBezTo>
                    <a:pt x="12433" y="140"/>
                    <a:pt x="12359" y="152"/>
                    <a:pt x="12279" y="146"/>
                  </a:cubicBezTo>
                  <a:cubicBezTo>
                    <a:pt x="11066" y="129"/>
                    <a:pt x="9847" y="140"/>
                    <a:pt x="8623" y="117"/>
                  </a:cubicBezTo>
                  <a:cubicBezTo>
                    <a:pt x="7017" y="83"/>
                    <a:pt x="5405" y="60"/>
                    <a:pt x="3793" y="49"/>
                  </a:cubicBezTo>
                  <a:lnTo>
                    <a:pt x="3708" y="49"/>
                  </a:lnTo>
                  <a:cubicBezTo>
                    <a:pt x="3533" y="53"/>
                    <a:pt x="3358" y="54"/>
                    <a:pt x="3184" y="54"/>
                  </a:cubicBezTo>
                  <a:cubicBezTo>
                    <a:pt x="2215" y="54"/>
                    <a:pt x="1249" y="8"/>
                    <a:pt x="279" y="4"/>
                  </a:cubicBezTo>
                  <a:cubicBezTo>
                    <a:pt x="244" y="4"/>
                    <a:pt x="209" y="0"/>
                    <a:pt x="174" y="0"/>
                  </a:cubicBezTo>
                  <a:close/>
                </a:path>
              </a:pathLst>
            </a:custGeom>
            <a:solidFill>
              <a:srgbClr val="F9E4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42"/>
            <p:cNvSpPr/>
            <p:nvPr/>
          </p:nvSpPr>
          <p:spPr>
            <a:xfrm rot="941997">
              <a:off x="7109013" y="1297170"/>
              <a:ext cx="1333989" cy="33776"/>
            </a:xfrm>
            <a:custGeom>
              <a:avLst/>
              <a:gdLst/>
              <a:ahLst/>
              <a:cxnLst/>
              <a:rect l="l" t="t" r="r" b="b"/>
              <a:pathLst>
                <a:path w="12559" h="318" extrusionOk="0">
                  <a:moveTo>
                    <a:pt x="12416" y="1"/>
                  </a:moveTo>
                  <a:cubicBezTo>
                    <a:pt x="12370" y="6"/>
                    <a:pt x="12325" y="12"/>
                    <a:pt x="12273" y="12"/>
                  </a:cubicBezTo>
                  <a:cubicBezTo>
                    <a:pt x="10622" y="35"/>
                    <a:pt x="8959" y="12"/>
                    <a:pt x="7302" y="57"/>
                  </a:cubicBezTo>
                  <a:cubicBezTo>
                    <a:pt x="6607" y="75"/>
                    <a:pt x="5911" y="79"/>
                    <a:pt x="5215" y="79"/>
                  </a:cubicBezTo>
                  <a:cubicBezTo>
                    <a:pt x="4454" y="79"/>
                    <a:pt x="3693" y="74"/>
                    <a:pt x="2933" y="74"/>
                  </a:cubicBezTo>
                  <a:cubicBezTo>
                    <a:pt x="2775" y="74"/>
                    <a:pt x="2618" y="74"/>
                    <a:pt x="2461" y="75"/>
                  </a:cubicBezTo>
                  <a:cubicBezTo>
                    <a:pt x="2387" y="75"/>
                    <a:pt x="2313" y="75"/>
                    <a:pt x="2239" y="80"/>
                  </a:cubicBezTo>
                  <a:cubicBezTo>
                    <a:pt x="1912" y="112"/>
                    <a:pt x="1587" y="122"/>
                    <a:pt x="1262" y="122"/>
                  </a:cubicBezTo>
                  <a:cubicBezTo>
                    <a:pt x="889" y="122"/>
                    <a:pt x="517" y="109"/>
                    <a:pt x="143" y="103"/>
                  </a:cubicBezTo>
                  <a:cubicBezTo>
                    <a:pt x="86" y="149"/>
                    <a:pt x="34" y="206"/>
                    <a:pt x="0" y="274"/>
                  </a:cubicBezTo>
                  <a:cubicBezTo>
                    <a:pt x="69" y="304"/>
                    <a:pt x="142" y="318"/>
                    <a:pt x="215" y="318"/>
                  </a:cubicBezTo>
                  <a:cubicBezTo>
                    <a:pt x="238" y="318"/>
                    <a:pt x="262" y="317"/>
                    <a:pt x="285" y="314"/>
                  </a:cubicBezTo>
                  <a:cubicBezTo>
                    <a:pt x="1248" y="297"/>
                    <a:pt x="2210" y="285"/>
                    <a:pt x="3173" y="280"/>
                  </a:cubicBezTo>
                  <a:cubicBezTo>
                    <a:pt x="5929" y="268"/>
                    <a:pt x="8685" y="228"/>
                    <a:pt x="11448" y="217"/>
                  </a:cubicBezTo>
                  <a:lnTo>
                    <a:pt x="12319" y="211"/>
                  </a:lnTo>
                  <a:cubicBezTo>
                    <a:pt x="12332" y="212"/>
                    <a:pt x="12346" y="213"/>
                    <a:pt x="12359" y="213"/>
                  </a:cubicBezTo>
                  <a:cubicBezTo>
                    <a:pt x="12427" y="213"/>
                    <a:pt x="12496" y="201"/>
                    <a:pt x="12558" y="177"/>
                  </a:cubicBezTo>
                  <a:cubicBezTo>
                    <a:pt x="12530" y="109"/>
                    <a:pt x="12478" y="46"/>
                    <a:pt x="12416" y="1"/>
                  </a:cubicBezTo>
                  <a:close/>
                </a:path>
              </a:pathLst>
            </a:custGeom>
            <a:solidFill>
              <a:srgbClr val="F9E4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 name="Subtitle 12"/>
          <p:cNvSpPr>
            <a:spLocks noGrp="1"/>
          </p:cNvSpPr>
          <p:nvPr>
            <p:ph type="subTitle" idx="5"/>
          </p:nvPr>
        </p:nvSpPr>
        <p:spPr>
          <a:xfrm>
            <a:off x="3042622" y="1282885"/>
            <a:ext cx="2967569" cy="366704"/>
          </a:xfrm>
        </p:spPr>
        <p:txBody>
          <a:bodyPr/>
          <a:lstStyle/>
          <a:p>
            <a:pPr algn="ctr"/>
            <a:r>
              <a:rPr lang="en-US" dirty="0" smtClean="0"/>
              <a:t>Booking Pages</a:t>
            </a:r>
            <a:endParaRPr lang="en-US" dirty="0"/>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t="9825" r="1797" b="6521"/>
          <a:stretch/>
        </p:blipFill>
        <p:spPr>
          <a:xfrm>
            <a:off x="1914998" y="1765349"/>
            <a:ext cx="5433239" cy="2602136"/>
          </a:xfrm>
          <a:prstGeom prst="rect">
            <a:avLst/>
          </a:prstGeom>
        </p:spPr>
      </p:pic>
    </p:spTree>
    <p:extLst>
      <p:ext uri="{BB962C8B-B14F-4D97-AF65-F5344CB8AC3E}">
        <p14:creationId xmlns:p14="http://schemas.microsoft.com/office/powerpoint/2010/main" val="380122605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34"/>
        <p:cNvGrpSpPr/>
        <p:nvPr/>
      </p:nvGrpSpPr>
      <p:grpSpPr>
        <a:xfrm>
          <a:off x="0" y="0"/>
          <a:ext cx="0" cy="0"/>
          <a:chOff x="0" y="0"/>
          <a:chExt cx="0" cy="0"/>
        </a:xfrm>
      </p:grpSpPr>
      <p:grpSp>
        <p:nvGrpSpPr>
          <p:cNvPr id="1135" name="Google Shape;1135;p48"/>
          <p:cNvGrpSpPr/>
          <p:nvPr/>
        </p:nvGrpSpPr>
        <p:grpSpPr>
          <a:xfrm>
            <a:off x="1809825" y="615875"/>
            <a:ext cx="5443800" cy="3919786"/>
            <a:chOff x="1809825" y="615875"/>
            <a:chExt cx="5443800" cy="3919786"/>
          </a:xfrm>
        </p:grpSpPr>
        <p:sp>
          <p:nvSpPr>
            <p:cNvPr id="1136" name="Google Shape;1136;p48"/>
            <p:cNvSpPr/>
            <p:nvPr/>
          </p:nvSpPr>
          <p:spPr>
            <a:xfrm>
              <a:off x="1809825" y="623121"/>
              <a:ext cx="5371153" cy="3912540"/>
            </a:xfrm>
            <a:custGeom>
              <a:avLst/>
              <a:gdLst/>
              <a:ahLst/>
              <a:cxnLst/>
              <a:rect l="l" t="t" r="r" b="b"/>
              <a:pathLst>
                <a:path w="10099" h="10052" extrusionOk="0">
                  <a:moveTo>
                    <a:pt x="5050" y="1"/>
                  </a:moveTo>
                  <a:cubicBezTo>
                    <a:pt x="4951" y="1"/>
                    <a:pt x="4853" y="38"/>
                    <a:pt x="4779" y="112"/>
                  </a:cubicBezTo>
                  <a:cubicBezTo>
                    <a:pt x="4703" y="188"/>
                    <a:pt x="4605" y="227"/>
                    <a:pt x="4505" y="227"/>
                  </a:cubicBezTo>
                  <a:cubicBezTo>
                    <a:pt x="4433" y="227"/>
                    <a:pt x="4360" y="206"/>
                    <a:pt x="4295" y="163"/>
                  </a:cubicBezTo>
                  <a:cubicBezTo>
                    <a:pt x="4231" y="119"/>
                    <a:pt x="4158" y="98"/>
                    <a:pt x="4085" y="98"/>
                  </a:cubicBezTo>
                  <a:cubicBezTo>
                    <a:pt x="3960" y="98"/>
                    <a:pt x="3838" y="161"/>
                    <a:pt x="3765" y="277"/>
                  </a:cubicBezTo>
                  <a:cubicBezTo>
                    <a:pt x="3691" y="389"/>
                    <a:pt x="3568" y="452"/>
                    <a:pt x="3443" y="452"/>
                  </a:cubicBezTo>
                  <a:cubicBezTo>
                    <a:pt x="3396" y="452"/>
                    <a:pt x="3349" y="444"/>
                    <a:pt x="3304" y="425"/>
                  </a:cubicBezTo>
                  <a:cubicBezTo>
                    <a:pt x="3259" y="408"/>
                    <a:pt x="3212" y="400"/>
                    <a:pt x="3166" y="400"/>
                  </a:cubicBezTo>
                  <a:cubicBezTo>
                    <a:pt x="3009" y="400"/>
                    <a:pt x="2860" y="493"/>
                    <a:pt x="2803" y="647"/>
                  </a:cubicBezTo>
                  <a:cubicBezTo>
                    <a:pt x="2747" y="799"/>
                    <a:pt x="2602" y="897"/>
                    <a:pt x="2442" y="897"/>
                  </a:cubicBezTo>
                  <a:cubicBezTo>
                    <a:pt x="2422" y="897"/>
                    <a:pt x="2402" y="895"/>
                    <a:pt x="2381" y="892"/>
                  </a:cubicBezTo>
                  <a:cubicBezTo>
                    <a:pt x="2360" y="889"/>
                    <a:pt x="2340" y="887"/>
                    <a:pt x="2319" y="887"/>
                  </a:cubicBezTo>
                  <a:cubicBezTo>
                    <a:pt x="2134" y="887"/>
                    <a:pt x="1974" y="1021"/>
                    <a:pt x="1943" y="1211"/>
                  </a:cubicBezTo>
                  <a:cubicBezTo>
                    <a:pt x="1914" y="1393"/>
                    <a:pt x="1766" y="1530"/>
                    <a:pt x="1584" y="1535"/>
                  </a:cubicBezTo>
                  <a:cubicBezTo>
                    <a:pt x="1368" y="1547"/>
                    <a:pt x="1203" y="1729"/>
                    <a:pt x="1220" y="1940"/>
                  </a:cubicBezTo>
                  <a:cubicBezTo>
                    <a:pt x="1231" y="2122"/>
                    <a:pt x="1111" y="2287"/>
                    <a:pt x="935" y="2333"/>
                  </a:cubicBezTo>
                  <a:cubicBezTo>
                    <a:pt x="724" y="2384"/>
                    <a:pt x="605" y="2600"/>
                    <a:pt x="662" y="2806"/>
                  </a:cubicBezTo>
                  <a:cubicBezTo>
                    <a:pt x="707" y="2982"/>
                    <a:pt x="627" y="3164"/>
                    <a:pt x="462" y="3250"/>
                  </a:cubicBezTo>
                  <a:cubicBezTo>
                    <a:pt x="274" y="3341"/>
                    <a:pt x="195" y="3574"/>
                    <a:pt x="297" y="3768"/>
                  </a:cubicBezTo>
                  <a:cubicBezTo>
                    <a:pt x="377" y="3927"/>
                    <a:pt x="337" y="4127"/>
                    <a:pt x="195" y="4241"/>
                  </a:cubicBezTo>
                  <a:cubicBezTo>
                    <a:pt x="29" y="4372"/>
                    <a:pt x="1" y="4617"/>
                    <a:pt x="138" y="4782"/>
                  </a:cubicBezTo>
                  <a:cubicBezTo>
                    <a:pt x="251" y="4924"/>
                    <a:pt x="251" y="5123"/>
                    <a:pt x="138" y="5266"/>
                  </a:cubicBezTo>
                  <a:cubicBezTo>
                    <a:pt x="1" y="5431"/>
                    <a:pt x="29" y="5676"/>
                    <a:pt x="195" y="5807"/>
                  </a:cubicBezTo>
                  <a:cubicBezTo>
                    <a:pt x="337" y="5921"/>
                    <a:pt x="377" y="6120"/>
                    <a:pt x="297" y="6285"/>
                  </a:cubicBezTo>
                  <a:cubicBezTo>
                    <a:pt x="195" y="6473"/>
                    <a:pt x="274" y="6707"/>
                    <a:pt x="462" y="6804"/>
                  </a:cubicBezTo>
                  <a:cubicBezTo>
                    <a:pt x="627" y="6883"/>
                    <a:pt x="707" y="7071"/>
                    <a:pt x="662" y="7242"/>
                  </a:cubicBezTo>
                  <a:cubicBezTo>
                    <a:pt x="605" y="7453"/>
                    <a:pt x="724" y="7663"/>
                    <a:pt x="935" y="7715"/>
                  </a:cubicBezTo>
                  <a:cubicBezTo>
                    <a:pt x="1111" y="7760"/>
                    <a:pt x="1231" y="7925"/>
                    <a:pt x="1220" y="8108"/>
                  </a:cubicBezTo>
                  <a:cubicBezTo>
                    <a:pt x="1203" y="8324"/>
                    <a:pt x="1368" y="8506"/>
                    <a:pt x="1584" y="8512"/>
                  </a:cubicBezTo>
                  <a:cubicBezTo>
                    <a:pt x="1766" y="8523"/>
                    <a:pt x="1914" y="8660"/>
                    <a:pt x="1943" y="8837"/>
                  </a:cubicBezTo>
                  <a:cubicBezTo>
                    <a:pt x="1968" y="9024"/>
                    <a:pt x="2129" y="9162"/>
                    <a:pt x="2312" y="9162"/>
                  </a:cubicBezTo>
                  <a:cubicBezTo>
                    <a:pt x="2335" y="9162"/>
                    <a:pt x="2358" y="9160"/>
                    <a:pt x="2381" y="9156"/>
                  </a:cubicBezTo>
                  <a:cubicBezTo>
                    <a:pt x="2402" y="9152"/>
                    <a:pt x="2422" y="9151"/>
                    <a:pt x="2442" y="9151"/>
                  </a:cubicBezTo>
                  <a:cubicBezTo>
                    <a:pt x="2602" y="9151"/>
                    <a:pt x="2747" y="9249"/>
                    <a:pt x="2803" y="9401"/>
                  </a:cubicBezTo>
                  <a:cubicBezTo>
                    <a:pt x="2860" y="9554"/>
                    <a:pt x="3008" y="9650"/>
                    <a:pt x="3163" y="9650"/>
                  </a:cubicBezTo>
                  <a:cubicBezTo>
                    <a:pt x="3210" y="9650"/>
                    <a:pt x="3258" y="9641"/>
                    <a:pt x="3304" y="9623"/>
                  </a:cubicBezTo>
                  <a:cubicBezTo>
                    <a:pt x="3349" y="9604"/>
                    <a:pt x="3396" y="9595"/>
                    <a:pt x="3443" y="9595"/>
                  </a:cubicBezTo>
                  <a:cubicBezTo>
                    <a:pt x="3568" y="9595"/>
                    <a:pt x="3691" y="9659"/>
                    <a:pt x="3765" y="9771"/>
                  </a:cubicBezTo>
                  <a:cubicBezTo>
                    <a:pt x="3838" y="9886"/>
                    <a:pt x="3960" y="9949"/>
                    <a:pt x="4085" y="9949"/>
                  </a:cubicBezTo>
                  <a:cubicBezTo>
                    <a:pt x="4158" y="9949"/>
                    <a:pt x="4231" y="9928"/>
                    <a:pt x="4295" y="9885"/>
                  </a:cubicBezTo>
                  <a:cubicBezTo>
                    <a:pt x="4360" y="9843"/>
                    <a:pt x="4434" y="9823"/>
                    <a:pt x="4507" y="9823"/>
                  </a:cubicBezTo>
                  <a:cubicBezTo>
                    <a:pt x="4606" y="9823"/>
                    <a:pt x="4704" y="9861"/>
                    <a:pt x="4779" y="9936"/>
                  </a:cubicBezTo>
                  <a:cubicBezTo>
                    <a:pt x="4853" y="10013"/>
                    <a:pt x="4951" y="10051"/>
                    <a:pt x="5050" y="10051"/>
                  </a:cubicBezTo>
                  <a:cubicBezTo>
                    <a:pt x="5149" y="10051"/>
                    <a:pt x="5249" y="10013"/>
                    <a:pt x="5326" y="9936"/>
                  </a:cubicBezTo>
                  <a:cubicBezTo>
                    <a:pt x="5398" y="9861"/>
                    <a:pt x="5494" y="9823"/>
                    <a:pt x="5593" y="9823"/>
                  </a:cubicBezTo>
                  <a:cubicBezTo>
                    <a:pt x="5665" y="9823"/>
                    <a:pt x="5739" y="9843"/>
                    <a:pt x="5804" y="9885"/>
                  </a:cubicBezTo>
                  <a:cubicBezTo>
                    <a:pt x="5869" y="9928"/>
                    <a:pt x="5943" y="9949"/>
                    <a:pt x="6016" y="9949"/>
                  </a:cubicBezTo>
                  <a:cubicBezTo>
                    <a:pt x="6142" y="9949"/>
                    <a:pt x="6267" y="9886"/>
                    <a:pt x="6340" y="9771"/>
                  </a:cubicBezTo>
                  <a:cubicBezTo>
                    <a:pt x="6410" y="9659"/>
                    <a:pt x="6532" y="9595"/>
                    <a:pt x="6659" y="9595"/>
                  </a:cubicBezTo>
                  <a:cubicBezTo>
                    <a:pt x="6706" y="9595"/>
                    <a:pt x="6754" y="9604"/>
                    <a:pt x="6801" y="9623"/>
                  </a:cubicBezTo>
                  <a:cubicBezTo>
                    <a:pt x="6847" y="9641"/>
                    <a:pt x="6894" y="9650"/>
                    <a:pt x="6941" y="9650"/>
                  </a:cubicBezTo>
                  <a:cubicBezTo>
                    <a:pt x="7095" y="9650"/>
                    <a:pt x="7239" y="9554"/>
                    <a:pt x="7296" y="9401"/>
                  </a:cubicBezTo>
                  <a:cubicBezTo>
                    <a:pt x="7357" y="9249"/>
                    <a:pt x="7499" y="9151"/>
                    <a:pt x="7657" y="9151"/>
                  </a:cubicBezTo>
                  <a:cubicBezTo>
                    <a:pt x="7677" y="9151"/>
                    <a:pt x="7698" y="9152"/>
                    <a:pt x="7718" y="9156"/>
                  </a:cubicBezTo>
                  <a:cubicBezTo>
                    <a:pt x="7741" y="9160"/>
                    <a:pt x="7764" y="9162"/>
                    <a:pt x="7787" y="9162"/>
                  </a:cubicBezTo>
                  <a:cubicBezTo>
                    <a:pt x="7970" y="9162"/>
                    <a:pt x="8131" y="9024"/>
                    <a:pt x="8156" y="8837"/>
                  </a:cubicBezTo>
                  <a:cubicBezTo>
                    <a:pt x="8185" y="8660"/>
                    <a:pt x="8339" y="8523"/>
                    <a:pt x="8521" y="8512"/>
                  </a:cubicBezTo>
                  <a:cubicBezTo>
                    <a:pt x="8732" y="8506"/>
                    <a:pt x="8897" y="8324"/>
                    <a:pt x="8885" y="8108"/>
                  </a:cubicBezTo>
                  <a:cubicBezTo>
                    <a:pt x="8874" y="7925"/>
                    <a:pt x="8994" y="7760"/>
                    <a:pt x="9170" y="7715"/>
                  </a:cubicBezTo>
                  <a:cubicBezTo>
                    <a:pt x="9375" y="7663"/>
                    <a:pt x="9500" y="7453"/>
                    <a:pt x="9443" y="7242"/>
                  </a:cubicBezTo>
                  <a:cubicBezTo>
                    <a:pt x="9392" y="7071"/>
                    <a:pt x="9478" y="6883"/>
                    <a:pt x="9637" y="6804"/>
                  </a:cubicBezTo>
                  <a:cubicBezTo>
                    <a:pt x="9831" y="6707"/>
                    <a:pt x="9905" y="6473"/>
                    <a:pt x="9808" y="6285"/>
                  </a:cubicBezTo>
                  <a:cubicBezTo>
                    <a:pt x="9723" y="6120"/>
                    <a:pt x="9762" y="5921"/>
                    <a:pt x="9911" y="5807"/>
                  </a:cubicBezTo>
                  <a:cubicBezTo>
                    <a:pt x="10076" y="5676"/>
                    <a:pt x="10098" y="5431"/>
                    <a:pt x="9967" y="5266"/>
                  </a:cubicBezTo>
                  <a:cubicBezTo>
                    <a:pt x="9848" y="5123"/>
                    <a:pt x="9848" y="4924"/>
                    <a:pt x="9967" y="4782"/>
                  </a:cubicBezTo>
                  <a:cubicBezTo>
                    <a:pt x="10098" y="4617"/>
                    <a:pt x="10076" y="4372"/>
                    <a:pt x="9911" y="4241"/>
                  </a:cubicBezTo>
                  <a:cubicBezTo>
                    <a:pt x="9762" y="4127"/>
                    <a:pt x="9723" y="3927"/>
                    <a:pt x="9808" y="3768"/>
                  </a:cubicBezTo>
                  <a:cubicBezTo>
                    <a:pt x="9905" y="3574"/>
                    <a:pt x="9831" y="3341"/>
                    <a:pt x="9637" y="3250"/>
                  </a:cubicBezTo>
                  <a:cubicBezTo>
                    <a:pt x="9478" y="3164"/>
                    <a:pt x="9392" y="2982"/>
                    <a:pt x="9443" y="2806"/>
                  </a:cubicBezTo>
                  <a:cubicBezTo>
                    <a:pt x="9500" y="2600"/>
                    <a:pt x="9375" y="2384"/>
                    <a:pt x="9170" y="2333"/>
                  </a:cubicBezTo>
                  <a:cubicBezTo>
                    <a:pt x="8994" y="2287"/>
                    <a:pt x="8874" y="2122"/>
                    <a:pt x="8885" y="1940"/>
                  </a:cubicBezTo>
                  <a:cubicBezTo>
                    <a:pt x="8897" y="1729"/>
                    <a:pt x="8732" y="1547"/>
                    <a:pt x="8521" y="1535"/>
                  </a:cubicBezTo>
                  <a:cubicBezTo>
                    <a:pt x="8339" y="1530"/>
                    <a:pt x="8185" y="1393"/>
                    <a:pt x="8156" y="1211"/>
                  </a:cubicBezTo>
                  <a:cubicBezTo>
                    <a:pt x="8131" y="1021"/>
                    <a:pt x="7967" y="887"/>
                    <a:pt x="7780" y="887"/>
                  </a:cubicBezTo>
                  <a:cubicBezTo>
                    <a:pt x="7760" y="887"/>
                    <a:pt x="7739" y="889"/>
                    <a:pt x="7718" y="892"/>
                  </a:cubicBezTo>
                  <a:cubicBezTo>
                    <a:pt x="7698" y="895"/>
                    <a:pt x="7677" y="897"/>
                    <a:pt x="7657" y="897"/>
                  </a:cubicBezTo>
                  <a:cubicBezTo>
                    <a:pt x="7498" y="897"/>
                    <a:pt x="7352" y="799"/>
                    <a:pt x="7296" y="647"/>
                  </a:cubicBezTo>
                  <a:cubicBezTo>
                    <a:pt x="7239" y="493"/>
                    <a:pt x="7093" y="400"/>
                    <a:pt x="6938" y="400"/>
                  </a:cubicBezTo>
                  <a:cubicBezTo>
                    <a:pt x="6893" y="400"/>
                    <a:pt x="6846" y="408"/>
                    <a:pt x="6801" y="425"/>
                  </a:cubicBezTo>
                  <a:cubicBezTo>
                    <a:pt x="6754" y="444"/>
                    <a:pt x="6706" y="452"/>
                    <a:pt x="6659" y="452"/>
                  </a:cubicBezTo>
                  <a:cubicBezTo>
                    <a:pt x="6532" y="452"/>
                    <a:pt x="6410" y="389"/>
                    <a:pt x="6340" y="277"/>
                  </a:cubicBezTo>
                  <a:cubicBezTo>
                    <a:pt x="6267" y="161"/>
                    <a:pt x="6142" y="98"/>
                    <a:pt x="6016" y="98"/>
                  </a:cubicBezTo>
                  <a:cubicBezTo>
                    <a:pt x="5943" y="98"/>
                    <a:pt x="5869" y="119"/>
                    <a:pt x="5804" y="163"/>
                  </a:cubicBezTo>
                  <a:cubicBezTo>
                    <a:pt x="5740" y="206"/>
                    <a:pt x="5667" y="227"/>
                    <a:pt x="5595" y="227"/>
                  </a:cubicBezTo>
                  <a:cubicBezTo>
                    <a:pt x="5496" y="227"/>
                    <a:pt x="5398" y="188"/>
                    <a:pt x="5326" y="112"/>
                  </a:cubicBezTo>
                  <a:cubicBezTo>
                    <a:pt x="5249" y="38"/>
                    <a:pt x="5149" y="1"/>
                    <a:pt x="505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48"/>
            <p:cNvSpPr/>
            <p:nvPr/>
          </p:nvSpPr>
          <p:spPr>
            <a:xfrm>
              <a:off x="1882471" y="615875"/>
              <a:ext cx="5371153" cy="3912540"/>
            </a:xfrm>
            <a:custGeom>
              <a:avLst/>
              <a:gdLst/>
              <a:ahLst/>
              <a:cxnLst/>
              <a:rect l="l" t="t" r="r" b="b"/>
              <a:pathLst>
                <a:path w="10099" h="10052" extrusionOk="0">
                  <a:moveTo>
                    <a:pt x="5050" y="1"/>
                  </a:moveTo>
                  <a:cubicBezTo>
                    <a:pt x="4951" y="1"/>
                    <a:pt x="4853" y="38"/>
                    <a:pt x="4779" y="112"/>
                  </a:cubicBezTo>
                  <a:cubicBezTo>
                    <a:pt x="4703" y="188"/>
                    <a:pt x="4605" y="227"/>
                    <a:pt x="4505" y="227"/>
                  </a:cubicBezTo>
                  <a:cubicBezTo>
                    <a:pt x="4433" y="227"/>
                    <a:pt x="4360" y="206"/>
                    <a:pt x="4295" y="163"/>
                  </a:cubicBezTo>
                  <a:cubicBezTo>
                    <a:pt x="4231" y="119"/>
                    <a:pt x="4158" y="98"/>
                    <a:pt x="4085" y="98"/>
                  </a:cubicBezTo>
                  <a:cubicBezTo>
                    <a:pt x="3960" y="98"/>
                    <a:pt x="3838" y="161"/>
                    <a:pt x="3765" y="277"/>
                  </a:cubicBezTo>
                  <a:cubicBezTo>
                    <a:pt x="3691" y="389"/>
                    <a:pt x="3568" y="452"/>
                    <a:pt x="3443" y="452"/>
                  </a:cubicBezTo>
                  <a:cubicBezTo>
                    <a:pt x="3396" y="452"/>
                    <a:pt x="3349" y="444"/>
                    <a:pt x="3304" y="425"/>
                  </a:cubicBezTo>
                  <a:cubicBezTo>
                    <a:pt x="3259" y="408"/>
                    <a:pt x="3212" y="400"/>
                    <a:pt x="3166" y="400"/>
                  </a:cubicBezTo>
                  <a:cubicBezTo>
                    <a:pt x="3009" y="400"/>
                    <a:pt x="2860" y="493"/>
                    <a:pt x="2803" y="647"/>
                  </a:cubicBezTo>
                  <a:cubicBezTo>
                    <a:pt x="2747" y="799"/>
                    <a:pt x="2602" y="897"/>
                    <a:pt x="2442" y="897"/>
                  </a:cubicBezTo>
                  <a:cubicBezTo>
                    <a:pt x="2422" y="897"/>
                    <a:pt x="2402" y="895"/>
                    <a:pt x="2381" y="892"/>
                  </a:cubicBezTo>
                  <a:cubicBezTo>
                    <a:pt x="2360" y="889"/>
                    <a:pt x="2340" y="887"/>
                    <a:pt x="2319" y="887"/>
                  </a:cubicBezTo>
                  <a:cubicBezTo>
                    <a:pt x="2134" y="887"/>
                    <a:pt x="1974" y="1021"/>
                    <a:pt x="1943" y="1211"/>
                  </a:cubicBezTo>
                  <a:cubicBezTo>
                    <a:pt x="1914" y="1393"/>
                    <a:pt x="1766" y="1530"/>
                    <a:pt x="1584" y="1535"/>
                  </a:cubicBezTo>
                  <a:cubicBezTo>
                    <a:pt x="1368" y="1547"/>
                    <a:pt x="1203" y="1729"/>
                    <a:pt x="1220" y="1940"/>
                  </a:cubicBezTo>
                  <a:cubicBezTo>
                    <a:pt x="1231" y="2122"/>
                    <a:pt x="1111" y="2287"/>
                    <a:pt x="935" y="2333"/>
                  </a:cubicBezTo>
                  <a:cubicBezTo>
                    <a:pt x="724" y="2384"/>
                    <a:pt x="605" y="2600"/>
                    <a:pt x="662" y="2806"/>
                  </a:cubicBezTo>
                  <a:cubicBezTo>
                    <a:pt x="707" y="2982"/>
                    <a:pt x="627" y="3164"/>
                    <a:pt x="462" y="3250"/>
                  </a:cubicBezTo>
                  <a:cubicBezTo>
                    <a:pt x="274" y="3341"/>
                    <a:pt x="195" y="3574"/>
                    <a:pt x="297" y="3768"/>
                  </a:cubicBezTo>
                  <a:cubicBezTo>
                    <a:pt x="377" y="3927"/>
                    <a:pt x="337" y="4127"/>
                    <a:pt x="195" y="4241"/>
                  </a:cubicBezTo>
                  <a:cubicBezTo>
                    <a:pt x="29" y="4372"/>
                    <a:pt x="1" y="4617"/>
                    <a:pt x="138" y="4782"/>
                  </a:cubicBezTo>
                  <a:cubicBezTo>
                    <a:pt x="251" y="4924"/>
                    <a:pt x="251" y="5123"/>
                    <a:pt x="138" y="5266"/>
                  </a:cubicBezTo>
                  <a:cubicBezTo>
                    <a:pt x="1" y="5431"/>
                    <a:pt x="29" y="5676"/>
                    <a:pt x="195" y="5807"/>
                  </a:cubicBezTo>
                  <a:cubicBezTo>
                    <a:pt x="337" y="5921"/>
                    <a:pt x="377" y="6120"/>
                    <a:pt x="297" y="6285"/>
                  </a:cubicBezTo>
                  <a:cubicBezTo>
                    <a:pt x="195" y="6473"/>
                    <a:pt x="274" y="6707"/>
                    <a:pt x="462" y="6804"/>
                  </a:cubicBezTo>
                  <a:cubicBezTo>
                    <a:pt x="627" y="6883"/>
                    <a:pt x="707" y="7071"/>
                    <a:pt x="662" y="7242"/>
                  </a:cubicBezTo>
                  <a:cubicBezTo>
                    <a:pt x="605" y="7453"/>
                    <a:pt x="724" y="7663"/>
                    <a:pt x="935" y="7715"/>
                  </a:cubicBezTo>
                  <a:cubicBezTo>
                    <a:pt x="1111" y="7760"/>
                    <a:pt x="1231" y="7925"/>
                    <a:pt x="1220" y="8108"/>
                  </a:cubicBezTo>
                  <a:cubicBezTo>
                    <a:pt x="1203" y="8324"/>
                    <a:pt x="1368" y="8506"/>
                    <a:pt x="1584" y="8512"/>
                  </a:cubicBezTo>
                  <a:cubicBezTo>
                    <a:pt x="1766" y="8523"/>
                    <a:pt x="1914" y="8660"/>
                    <a:pt x="1943" y="8837"/>
                  </a:cubicBezTo>
                  <a:cubicBezTo>
                    <a:pt x="1968" y="9024"/>
                    <a:pt x="2129" y="9162"/>
                    <a:pt x="2312" y="9162"/>
                  </a:cubicBezTo>
                  <a:cubicBezTo>
                    <a:pt x="2335" y="9162"/>
                    <a:pt x="2358" y="9160"/>
                    <a:pt x="2381" y="9156"/>
                  </a:cubicBezTo>
                  <a:cubicBezTo>
                    <a:pt x="2402" y="9152"/>
                    <a:pt x="2422" y="9151"/>
                    <a:pt x="2442" y="9151"/>
                  </a:cubicBezTo>
                  <a:cubicBezTo>
                    <a:pt x="2602" y="9151"/>
                    <a:pt x="2747" y="9249"/>
                    <a:pt x="2803" y="9401"/>
                  </a:cubicBezTo>
                  <a:cubicBezTo>
                    <a:pt x="2860" y="9554"/>
                    <a:pt x="3008" y="9650"/>
                    <a:pt x="3163" y="9650"/>
                  </a:cubicBezTo>
                  <a:cubicBezTo>
                    <a:pt x="3210" y="9650"/>
                    <a:pt x="3258" y="9641"/>
                    <a:pt x="3304" y="9623"/>
                  </a:cubicBezTo>
                  <a:cubicBezTo>
                    <a:pt x="3349" y="9604"/>
                    <a:pt x="3396" y="9595"/>
                    <a:pt x="3443" y="9595"/>
                  </a:cubicBezTo>
                  <a:cubicBezTo>
                    <a:pt x="3568" y="9595"/>
                    <a:pt x="3691" y="9659"/>
                    <a:pt x="3765" y="9771"/>
                  </a:cubicBezTo>
                  <a:cubicBezTo>
                    <a:pt x="3838" y="9886"/>
                    <a:pt x="3960" y="9949"/>
                    <a:pt x="4085" y="9949"/>
                  </a:cubicBezTo>
                  <a:cubicBezTo>
                    <a:pt x="4158" y="9949"/>
                    <a:pt x="4231" y="9928"/>
                    <a:pt x="4295" y="9885"/>
                  </a:cubicBezTo>
                  <a:cubicBezTo>
                    <a:pt x="4360" y="9843"/>
                    <a:pt x="4434" y="9823"/>
                    <a:pt x="4507" y="9823"/>
                  </a:cubicBezTo>
                  <a:cubicBezTo>
                    <a:pt x="4606" y="9823"/>
                    <a:pt x="4704" y="9861"/>
                    <a:pt x="4779" y="9936"/>
                  </a:cubicBezTo>
                  <a:cubicBezTo>
                    <a:pt x="4853" y="10013"/>
                    <a:pt x="4951" y="10051"/>
                    <a:pt x="5050" y="10051"/>
                  </a:cubicBezTo>
                  <a:cubicBezTo>
                    <a:pt x="5149" y="10051"/>
                    <a:pt x="5249" y="10013"/>
                    <a:pt x="5326" y="9936"/>
                  </a:cubicBezTo>
                  <a:cubicBezTo>
                    <a:pt x="5398" y="9861"/>
                    <a:pt x="5494" y="9823"/>
                    <a:pt x="5593" y="9823"/>
                  </a:cubicBezTo>
                  <a:cubicBezTo>
                    <a:pt x="5665" y="9823"/>
                    <a:pt x="5739" y="9843"/>
                    <a:pt x="5804" y="9885"/>
                  </a:cubicBezTo>
                  <a:cubicBezTo>
                    <a:pt x="5869" y="9928"/>
                    <a:pt x="5943" y="9949"/>
                    <a:pt x="6016" y="9949"/>
                  </a:cubicBezTo>
                  <a:cubicBezTo>
                    <a:pt x="6142" y="9949"/>
                    <a:pt x="6267" y="9886"/>
                    <a:pt x="6340" y="9771"/>
                  </a:cubicBezTo>
                  <a:cubicBezTo>
                    <a:pt x="6410" y="9659"/>
                    <a:pt x="6532" y="9595"/>
                    <a:pt x="6659" y="9595"/>
                  </a:cubicBezTo>
                  <a:cubicBezTo>
                    <a:pt x="6706" y="9595"/>
                    <a:pt x="6754" y="9604"/>
                    <a:pt x="6801" y="9623"/>
                  </a:cubicBezTo>
                  <a:cubicBezTo>
                    <a:pt x="6847" y="9641"/>
                    <a:pt x="6894" y="9650"/>
                    <a:pt x="6941" y="9650"/>
                  </a:cubicBezTo>
                  <a:cubicBezTo>
                    <a:pt x="7095" y="9650"/>
                    <a:pt x="7239" y="9554"/>
                    <a:pt x="7296" y="9401"/>
                  </a:cubicBezTo>
                  <a:cubicBezTo>
                    <a:pt x="7357" y="9249"/>
                    <a:pt x="7499" y="9151"/>
                    <a:pt x="7657" y="9151"/>
                  </a:cubicBezTo>
                  <a:cubicBezTo>
                    <a:pt x="7677" y="9151"/>
                    <a:pt x="7698" y="9152"/>
                    <a:pt x="7718" y="9156"/>
                  </a:cubicBezTo>
                  <a:cubicBezTo>
                    <a:pt x="7741" y="9160"/>
                    <a:pt x="7764" y="9162"/>
                    <a:pt x="7787" y="9162"/>
                  </a:cubicBezTo>
                  <a:cubicBezTo>
                    <a:pt x="7970" y="9162"/>
                    <a:pt x="8131" y="9024"/>
                    <a:pt x="8156" y="8837"/>
                  </a:cubicBezTo>
                  <a:cubicBezTo>
                    <a:pt x="8185" y="8660"/>
                    <a:pt x="8339" y="8523"/>
                    <a:pt x="8521" y="8512"/>
                  </a:cubicBezTo>
                  <a:cubicBezTo>
                    <a:pt x="8732" y="8506"/>
                    <a:pt x="8897" y="8324"/>
                    <a:pt x="8885" y="8108"/>
                  </a:cubicBezTo>
                  <a:cubicBezTo>
                    <a:pt x="8874" y="7925"/>
                    <a:pt x="8994" y="7760"/>
                    <a:pt x="9170" y="7715"/>
                  </a:cubicBezTo>
                  <a:cubicBezTo>
                    <a:pt x="9375" y="7663"/>
                    <a:pt x="9500" y="7453"/>
                    <a:pt x="9443" y="7242"/>
                  </a:cubicBezTo>
                  <a:cubicBezTo>
                    <a:pt x="9392" y="7071"/>
                    <a:pt x="9478" y="6883"/>
                    <a:pt x="9637" y="6804"/>
                  </a:cubicBezTo>
                  <a:cubicBezTo>
                    <a:pt x="9831" y="6707"/>
                    <a:pt x="9905" y="6473"/>
                    <a:pt x="9808" y="6285"/>
                  </a:cubicBezTo>
                  <a:cubicBezTo>
                    <a:pt x="9723" y="6120"/>
                    <a:pt x="9762" y="5921"/>
                    <a:pt x="9911" y="5807"/>
                  </a:cubicBezTo>
                  <a:cubicBezTo>
                    <a:pt x="10076" y="5676"/>
                    <a:pt x="10098" y="5431"/>
                    <a:pt x="9967" y="5266"/>
                  </a:cubicBezTo>
                  <a:cubicBezTo>
                    <a:pt x="9848" y="5123"/>
                    <a:pt x="9848" y="4924"/>
                    <a:pt x="9967" y="4782"/>
                  </a:cubicBezTo>
                  <a:cubicBezTo>
                    <a:pt x="10098" y="4617"/>
                    <a:pt x="10076" y="4372"/>
                    <a:pt x="9911" y="4241"/>
                  </a:cubicBezTo>
                  <a:cubicBezTo>
                    <a:pt x="9762" y="4127"/>
                    <a:pt x="9723" y="3927"/>
                    <a:pt x="9808" y="3768"/>
                  </a:cubicBezTo>
                  <a:cubicBezTo>
                    <a:pt x="9905" y="3574"/>
                    <a:pt x="9831" y="3341"/>
                    <a:pt x="9637" y="3250"/>
                  </a:cubicBezTo>
                  <a:cubicBezTo>
                    <a:pt x="9478" y="3164"/>
                    <a:pt x="9392" y="2982"/>
                    <a:pt x="9443" y="2806"/>
                  </a:cubicBezTo>
                  <a:cubicBezTo>
                    <a:pt x="9500" y="2600"/>
                    <a:pt x="9375" y="2384"/>
                    <a:pt x="9170" y="2333"/>
                  </a:cubicBezTo>
                  <a:cubicBezTo>
                    <a:pt x="8994" y="2287"/>
                    <a:pt x="8874" y="2122"/>
                    <a:pt x="8885" y="1940"/>
                  </a:cubicBezTo>
                  <a:cubicBezTo>
                    <a:pt x="8897" y="1729"/>
                    <a:pt x="8732" y="1547"/>
                    <a:pt x="8521" y="1535"/>
                  </a:cubicBezTo>
                  <a:cubicBezTo>
                    <a:pt x="8339" y="1530"/>
                    <a:pt x="8185" y="1393"/>
                    <a:pt x="8156" y="1211"/>
                  </a:cubicBezTo>
                  <a:cubicBezTo>
                    <a:pt x="8131" y="1021"/>
                    <a:pt x="7967" y="887"/>
                    <a:pt x="7780" y="887"/>
                  </a:cubicBezTo>
                  <a:cubicBezTo>
                    <a:pt x="7760" y="887"/>
                    <a:pt x="7739" y="889"/>
                    <a:pt x="7718" y="892"/>
                  </a:cubicBezTo>
                  <a:cubicBezTo>
                    <a:pt x="7698" y="895"/>
                    <a:pt x="7677" y="897"/>
                    <a:pt x="7657" y="897"/>
                  </a:cubicBezTo>
                  <a:cubicBezTo>
                    <a:pt x="7498" y="897"/>
                    <a:pt x="7352" y="799"/>
                    <a:pt x="7296" y="647"/>
                  </a:cubicBezTo>
                  <a:cubicBezTo>
                    <a:pt x="7239" y="493"/>
                    <a:pt x="7093" y="400"/>
                    <a:pt x="6938" y="400"/>
                  </a:cubicBezTo>
                  <a:cubicBezTo>
                    <a:pt x="6893" y="400"/>
                    <a:pt x="6846" y="408"/>
                    <a:pt x="6801" y="425"/>
                  </a:cubicBezTo>
                  <a:cubicBezTo>
                    <a:pt x="6754" y="444"/>
                    <a:pt x="6706" y="452"/>
                    <a:pt x="6659" y="452"/>
                  </a:cubicBezTo>
                  <a:cubicBezTo>
                    <a:pt x="6532" y="452"/>
                    <a:pt x="6410" y="389"/>
                    <a:pt x="6340" y="277"/>
                  </a:cubicBezTo>
                  <a:cubicBezTo>
                    <a:pt x="6267" y="161"/>
                    <a:pt x="6142" y="98"/>
                    <a:pt x="6016" y="98"/>
                  </a:cubicBezTo>
                  <a:cubicBezTo>
                    <a:pt x="5943" y="98"/>
                    <a:pt x="5869" y="119"/>
                    <a:pt x="5804" y="163"/>
                  </a:cubicBezTo>
                  <a:cubicBezTo>
                    <a:pt x="5740" y="206"/>
                    <a:pt x="5667" y="227"/>
                    <a:pt x="5595" y="227"/>
                  </a:cubicBezTo>
                  <a:cubicBezTo>
                    <a:pt x="5496" y="227"/>
                    <a:pt x="5398" y="188"/>
                    <a:pt x="5326" y="112"/>
                  </a:cubicBezTo>
                  <a:cubicBezTo>
                    <a:pt x="5249" y="38"/>
                    <a:pt x="5149" y="1"/>
                    <a:pt x="505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48"/>
            <p:cNvSpPr/>
            <p:nvPr/>
          </p:nvSpPr>
          <p:spPr>
            <a:xfrm rot="5400000">
              <a:off x="2900728" y="166662"/>
              <a:ext cx="3334576" cy="4808892"/>
            </a:xfrm>
            <a:custGeom>
              <a:avLst/>
              <a:gdLst/>
              <a:ahLst/>
              <a:cxnLst/>
              <a:rect l="l" t="t" r="r" b="b"/>
              <a:pathLst>
                <a:path w="8265" h="12274" extrusionOk="0">
                  <a:moveTo>
                    <a:pt x="4135" y="0"/>
                  </a:moveTo>
                  <a:cubicBezTo>
                    <a:pt x="1851" y="0"/>
                    <a:pt x="0" y="2745"/>
                    <a:pt x="0" y="6134"/>
                  </a:cubicBezTo>
                  <a:cubicBezTo>
                    <a:pt x="0" y="9528"/>
                    <a:pt x="1851" y="12273"/>
                    <a:pt x="4135" y="12273"/>
                  </a:cubicBezTo>
                  <a:cubicBezTo>
                    <a:pt x="6413" y="12273"/>
                    <a:pt x="8264" y="9528"/>
                    <a:pt x="8264" y="6134"/>
                  </a:cubicBezTo>
                  <a:cubicBezTo>
                    <a:pt x="8264" y="2745"/>
                    <a:pt x="6413" y="0"/>
                    <a:pt x="41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48"/>
            <p:cNvSpPr/>
            <p:nvPr/>
          </p:nvSpPr>
          <p:spPr>
            <a:xfrm rot="5400000">
              <a:off x="2843466" y="142008"/>
              <a:ext cx="3447141" cy="4860217"/>
            </a:xfrm>
            <a:custGeom>
              <a:avLst/>
              <a:gdLst/>
              <a:ahLst/>
              <a:cxnLst/>
              <a:rect l="l" t="t" r="r" b="b"/>
              <a:pathLst>
                <a:path w="8544" h="12405" extrusionOk="0">
                  <a:moveTo>
                    <a:pt x="4272" y="143"/>
                  </a:moveTo>
                  <a:cubicBezTo>
                    <a:pt x="6545" y="143"/>
                    <a:pt x="8401" y="2860"/>
                    <a:pt x="8401" y="6203"/>
                  </a:cubicBezTo>
                  <a:cubicBezTo>
                    <a:pt x="8401" y="9540"/>
                    <a:pt x="6550" y="12262"/>
                    <a:pt x="4272" y="12262"/>
                  </a:cubicBezTo>
                  <a:cubicBezTo>
                    <a:pt x="1994" y="12262"/>
                    <a:pt x="143" y="9540"/>
                    <a:pt x="143" y="6203"/>
                  </a:cubicBezTo>
                  <a:cubicBezTo>
                    <a:pt x="143" y="2860"/>
                    <a:pt x="1994" y="143"/>
                    <a:pt x="4272" y="143"/>
                  </a:cubicBezTo>
                  <a:close/>
                  <a:moveTo>
                    <a:pt x="4272" y="1"/>
                  </a:moveTo>
                  <a:cubicBezTo>
                    <a:pt x="1914" y="1"/>
                    <a:pt x="1" y="2780"/>
                    <a:pt x="1" y="6203"/>
                  </a:cubicBezTo>
                  <a:cubicBezTo>
                    <a:pt x="1" y="9620"/>
                    <a:pt x="1914" y="12405"/>
                    <a:pt x="4272" y="12405"/>
                  </a:cubicBezTo>
                  <a:cubicBezTo>
                    <a:pt x="6624" y="12405"/>
                    <a:pt x="8544" y="9620"/>
                    <a:pt x="8544" y="6203"/>
                  </a:cubicBezTo>
                  <a:cubicBezTo>
                    <a:pt x="8544" y="2780"/>
                    <a:pt x="6624" y="1"/>
                    <a:pt x="427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40" name="Google Shape;1140;p48"/>
          <p:cNvSpPr txBox="1">
            <a:spLocks noGrp="1"/>
          </p:cNvSpPr>
          <p:nvPr>
            <p:ph type="title"/>
          </p:nvPr>
        </p:nvSpPr>
        <p:spPr>
          <a:xfrm>
            <a:off x="2252875" y="1371600"/>
            <a:ext cx="4638300" cy="2400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Thankyou</a:t>
            </a:r>
            <a:endParaRPr dirty="0"/>
          </a:p>
        </p:txBody>
      </p:sp>
      <p:sp>
        <p:nvSpPr>
          <p:cNvPr id="1141" name="Google Shape;1141;p48"/>
          <p:cNvSpPr/>
          <p:nvPr/>
        </p:nvSpPr>
        <p:spPr>
          <a:xfrm rot="-5399939">
            <a:off x="625939" y="465979"/>
            <a:ext cx="338449" cy="819743"/>
          </a:xfrm>
          <a:custGeom>
            <a:avLst/>
            <a:gdLst/>
            <a:ahLst/>
            <a:cxnLst/>
            <a:rect l="l" t="t" r="r" b="b"/>
            <a:pathLst>
              <a:path w="1197" h="2899" extrusionOk="0">
                <a:moveTo>
                  <a:pt x="609" y="0"/>
                </a:moveTo>
                <a:cubicBezTo>
                  <a:pt x="605" y="0"/>
                  <a:pt x="602" y="0"/>
                  <a:pt x="599" y="0"/>
                </a:cubicBezTo>
                <a:cubicBezTo>
                  <a:pt x="268" y="0"/>
                  <a:pt x="1" y="262"/>
                  <a:pt x="1" y="592"/>
                </a:cubicBezTo>
                <a:lnTo>
                  <a:pt x="1" y="678"/>
                </a:lnTo>
                <a:lnTo>
                  <a:pt x="132" y="678"/>
                </a:lnTo>
                <a:lnTo>
                  <a:pt x="132" y="598"/>
                </a:lnTo>
                <a:cubicBezTo>
                  <a:pt x="120" y="330"/>
                  <a:pt x="331" y="108"/>
                  <a:pt x="599" y="108"/>
                </a:cubicBezTo>
                <a:cubicBezTo>
                  <a:pt x="861" y="108"/>
                  <a:pt x="1071" y="330"/>
                  <a:pt x="1060" y="598"/>
                </a:cubicBezTo>
                <a:lnTo>
                  <a:pt x="1060" y="2523"/>
                </a:lnTo>
                <a:cubicBezTo>
                  <a:pt x="1060" y="2654"/>
                  <a:pt x="952" y="2762"/>
                  <a:pt x="821" y="2762"/>
                </a:cubicBezTo>
                <a:lnTo>
                  <a:pt x="764" y="2762"/>
                </a:lnTo>
                <a:cubicBezTo>
                  <a:pt x="627" y="2762"/>
                  <a:pt x="519" y="2654"/>
                  <a:pt x="519" y="2523"/>
                </a:cubicBezTo>
                <a:lnTo>
                  <a:pt x="519" y="866"/>
                </a:lnTo>
                <a:cubicBezTo>
                  <a:pt x="519" y="820"/>
                  <a:pt x="485" y="797"/>
                  <a:pt x="451" y="797"/>
                </a:cubicBezTo>
                <a:cubicBezTo>
                  <a:pt x="416" y="797"/>
                  <a:pt x="382" y="820"/>
                  <a:pt x="382" y="866"/>
                </a:cubicBezTo>
                <a:lnTo>
                  <a:pt x="382" y="2523"/>
                </a:lnTo>
                <a:cubicBezTo>
                  <a:pt x="388" y="2728"/>
                  <a:pt x="553" y="2899"/>
                  <a:pt x="758" y="2899"/>
                </a:cubicBezTo>
                <a:lnTo>
                  <a:pt x="821" y="2899"/>
                </a:lnTo>
                <a:cubicBezTo>
                  <a:pt x="1026" y="2893"/>
                  <a:pt x="1197" y="2728"/>
                  <a:pt x="1197" y="2523"/>
                </a:cubicBezTo>
                <a:lnTo>
                  <a:pt x="1197" y="598"/>
                </a:lnTo>
                <a:cubicBezTo>
                  <a:pt x="1197" y="271"/>
                  <a:pt x="934" y="0"/>
                  <a:pt x="60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42" name="Google Shape;1142;p48"/>
          <p:cNvGrpSpPr/>
          <p:nvPr/>
        </p:nvGrpSpPr>
        <p:grpSpPr>
          <a:xfrm>
            <a:off x="7788827" y="205225"/>
            <a:ext cx="434973" cy="1289823"/>
            <a:chOff x="7788827" y="208475"/>
            <a:chExt cx="434973" cy="1289823"/>
          </a:xfrm>
        </p:grpSpPr>
        <p:sp>
          <p:nvSpPr>
            <p:cNvPr id="1143" name="Google Shape;1143;p48"/>
            <p:cNvSpPr/>
            <p:nvPr/>
          </p:nvSpPr>
          <p:spPr>
            <a:xfrm rot="5400000">
              <a:off x="7361402" y="635900"/>
              <a:ext cx="1289823" cy="434973"/>
            </a:xfrm>
            <a:custGeom>
              <a:avLst/>
              <a:gdLst/>
              <a:ahLst/>
              <a:cxnLst/>
              <a:rect l="l" t="t" r="r" b="b"/>
              <a:pathLst>
                <a:path w="11876" h="4005" extrusionOk="0">
                  <a:moveTo>
                    <a:pt x="7867" y="432"/>
                  </a:moveTo>
                  <a:cubicBezTo>
                    <a:pt x="7903" y="432"/>
                    <a:pt x="7939" y="437"/>
                    <a:pt x="7974" y="447"/>
                  </a:cubicBezTo>
                  <a:cubicBezTo>
                    <a:pt x="8111" y="470"/>
                    <a:pt x="8236" y="526"/>
                    <a:pt x="8339" y="618"/>
                  </a:cubicBezTo>
                  <a:cubicBezTo>
                    <a:pt x="8413" y="686"/>
                    <a:pt x="8452" y="788"/>
                    <a:pt x="8452" y="891"/>
                  </a:cubicBezTo>
                  <a:cubicBezTo>
                    <a:pt x="8435" y="1164"/>
                    <a:pt x="8265" y="1409"/>
                    <a:pt x="8008" y="1512"/>
                  </a:cubicBezTo>
                  <a:cubicBezTo>
                    <a:pt x="7959" y="1527"/>
                    <a:pt x="7908" y="1535"/>
                    <a:pt x="7858" y="1535"/>
                  </a:cubicBezTo>
                  <a:cubicBezTo>
                    <a:pt x="7707" y="1535"/>
                    <a:pt x="7560" y="1466"/>
                    <a:pt x="7462" y="1347"/>
                  </a:cubicBezTo>
                  <a:cubicBezTo>
                    <a:pt x="7410" y="1284"/>
                    <a:pt x="7387" y="1198"/>
                    <a:pt x="7393" y="1119"/>
                  </a:cubicBezTo>
                  <a:cubicBezTo>
                    <a:pt x="7410" y="959"/>
                    <a:pt x="7450" y="800"/>
                    <a:pt x="7518" y="652"/>
                  </a:cubicBezTo>
                  <a:cubicBezTo>
                    <a:pt x="7583" y="514"/>
                    <a:pt x="7721" y="432"/>
                    <a:pt x="7867" y="432"/>
                  </a:cubicBezTo>
                  <a:close/>
                  <a:moveTo>
                    <a:pt x="3374" y="1681"/>
                  </a:moveTo>
                  <a:cubicBezTo>
                    <a:pt x="3673" y="1681"/>
                    <a:pt x="3965" y="1956"/>
                    <a:pt x="3965" y="2263"/>
                  </a:cubicBezTo>
                  <a:cubicBezTo>
                    <a:pt x="3965" y="2377"/>
                    <a:pt x="3936" y="2491"/>
                    <a:pt x="3891" y="2594"/>
                  </a:cubicBezTo>
                  <a:cubicBezTo>
                    <a:pt x="3800" y="2803"/>
                    <a:pt x="3634" y="2921"/>
                    <a:pt x="3440" y="2921"/>
                  </a:cubicBezTo>
                  <a:cubicBezTo>
                    <a:pt x="3401" y="2921"/>
                    <a:pt x="3361" y="2916"/>
                    <a:pt x="3321" y="2907"/>
                  </a:cubicBezTo>
                  <a:cubicBezTo>
                    <a:pt x="3076" y="2856"/>
                    <a:pt x="2911" y="2634"/>
                    <a:pt x="2928" y="2383"/>
                  </a:cubicBezTo>
                  <a:cubicBezTo>
                    <a:pt x="2934" y="2167"/>
                    <a:pt x="2979" y="1939"/>
                    <a:pt x="3156" y="1774"/>
                  </a:cubicBezTo>
                  <a:cubicBezTo>
                    <a:pt x="3190" y="1728"/>
                    <a:pt x="3236" y="1700"/>
                    <a:pt x="3293" y="1688"/>
                  </a:cubicBezTo>
                  <a:cubicBezTo>
                    <a:pt x="3320" y="1683"/>
                    <a:pt x="3347" y="1681"/>
                    <a:pt x="3374" y="1681"/>
                  </a:cubicBezTo>
                  <a:close/>
                  <a:moveTo>
                    <a:pt x="11686" y="0"/>
                  </a:moveTo>
                  <a:cubicBezTo>
                    <a:pt x="11623" y="0"/>
                    <a:pt x="11550" y="17"/>
                    <a:pt x="11488" y="20"/>
                  </a:cubicBezTo>
                  <a:cubicBezTo>
                    <a:pt x="10355" y="42"/>
                    <a:pt x="9221" y="25"/>
                    <a:pt x="8094" y="48"/>
                  </a:cubicBezTo>
                  <a:cubicBezTo>
                    <a:pt x="7330" y="64"/>
                    <a:pt x="6566" y="67"/>
                    <a:pt x="5801" y="67"/>
                  </a:cubicBezTo>
                  <a:cubicBezTo>
                    <a:pt x="5094" y="67"/>
                    <a:pt x="4387" y="64"/>
                    <a:pt x="3680" y="64"/>
                  </a:cubicBezTo>
                  <a:cubicBezTo>
                    <a:pt x="3475" y="64"/>
                    <a:pt x="3270" y="64"/>
                    <a:pt x="3065" y="65"/>
                  </a:cubicBezTo>
                  <a:cubicBezTo>
                    <a:pt x="3038" y="62"/>
                    <a:pt x="3011" y="61"/>
                    <a:pt x="2984" y="61"/>
                  </a:cubicBezTo>
                  <a:cubicBezTo>
                    <a:pt x="2903" y="61"/>
                    <a:pt x="2823" y="74"/>
                    <a:pt x="2746" y="99"/>
                  </a:cubicBezTo>
                  <a:cubicBezTo>
                    <a:pt x="2649" y="373"/>
                    <a:pt x="2438" y="498"/>
                    <a:pt x="2159" y="509"/>
                  </a:cubicBezTo>
                  <a:cubicBezTo>
                    <a:pt x="2139" y="510"/>
                    <a:pt x="2120" y="511"/>
                    <a:pt x="2101" y="511"/>
                  </a:cubicBezTo>
                  <a:cubicBezTo>
                    <a:pt x="1813" y="511"/>
                    <a:pt x="1649" y="388"/>
                    <a:pt x="1516" y="105"/>
                  </a:cubicBezTo>
                  <a:cubicBezTo>
                    <a:pt x="1049" y="105"/>
                    <a:pt x="582" y="99"/>
                    <a:pt x="120" y="99"/>
                  </a:cubicBezTo>
                  <a:cubicBezTo>
                    <a:pt x="110" y="98"/>
                    <a:pt x="99" y="97"/>
                    <a:pt x="89" y="97"/>
                  </a:cubicBezTo>
                  <a:cubicBezTo>
                    <a:pt x="60" y="97"/>
                    <a:pt x="32" y="102"/>
                    <a:pt x="7" y="111"/>
                  </a:cubicBezTo>
                  <a:lnTo>
                    <a:pt x="7" y="2081"/>
                  </a:lnTo>
                  <a:cubicBezTo>
                    <a:pt x="103" y="2087"/>
                    <a:pt x="189" y="2144"/>
                    <a:pt x="234" y="2235"/>
                  </a:cubicBezTo>
                  <a:cubicBezTo>
                    <a:pt x="502" y="2645"/>
                    <a:pt x="405" y="3186"/>
                    <a:pt x="24" y="3488"/>
                  </a:cubicBezTo>
                  <a:cubicBezTo>
                    <a:pt x="18" y="3488"/>
                    <a:pt x="12" y="3494"/>
                    <a:pt x="1" y="3499"/>
                  </a:cubicBezTo>
                  <a:lnTo>
                    <a:pt x="1" y="3989"/>
                  </a:lnTo>
                  <a:cubicBezTo>
                    <a:pt x="46" y="3995"/>
                    <a:pt x="92" y="4001"/>
                    <a:pt x="143" y="4001"/>
                  </a:cubicBezTo>
                  <a:cubicBezTo>
                    <a:pt x="192" y="4003"/>
                    <a:pt x="240" y="4004"/>
                    <a:pt x="289" y="4004"/>
                  </a:cubicBezTo>
                  <a:cubicBezTo>
                    <a:pt x="550" y="4004"/>
                    <a:pt x="813" y="3972"/>
                    <a:pt x="1072" y="3972"/>
                  </a:cubicBezTo>
                  <a:lnTo>
                    <a:pt x="6818" y="3972"/>
                  </a:lnTo>
                  <a:cubicBezTo>
                    <a:pt x="6915" y="3972"/>
                    <a:pt x="7012" y="3966"/>
                    <a:pt x="7103" y="3961"/>
                  </a:cubicBezTo>
                  <a:cubicBezTo>
                    <a:pt x="7006" y="3704"/>
                    <a:pt x="7074" y="3459"/>
                    <a:pt x="7194" y="3226"/>
                  </a:cubicBezTo>
                  <a:cubicBezTo>
                    <a:pt x="7304" y="3015"/>
                    <a:pt x="7479" y="2933"/>
                    <a:pt x="7699" y="2933"/>
                  </a:cubicBezTo>
                  <a:cubicBezTo>
                    <a:pt x="7740" y="2933"/>
                    <a:pt x="7782" y="2936"/>
                    <a:pt x="7826" y="2941"/>
                  </a:cubicBezTo>
                  <a:cubicBezTo>
                    <a:pt x="8060" y="2975"/>
                    <a:pt x="8265" y="3232"/>
                    <a:pt x="8287" y="3471"/>
                  </a:cubicBezTo>
                  <a:cubicBezTo>
                    <a:pt x="8299" y="3642"/>
                    <a:pt x="8265" y="3807"/>
                    <a:pt x="8185" y="3961"/>
                  </a:cubicBezTo>
                  <a:cubicBezTo>
                    <a:pt x="8230" y="3961"/>
                    <a:pt x="8276" y="3966"/>
                    <a:pt x="8327" y="3966"/>
                  </a:cubicBezTo>
                  <a:cubicBezTo>
                    <a:pt x="9432" y="3966"/>
                    <a:pt x="10531" y="3961"/>
                    <a:pt x="11636" y="3955"/>
                  </a:cubicBezTo>
                  <a:lnTo>
                    <a:pt x="11716" y="3955"/>
                  </a:lnTo>
                  <a:cubicBezTo>
                    <a:pt x="11853" y="3949"/>
                    <a:pt x="11870" y="3926"/>
                    <a:pt x="11818" y="3813"/>
                  </a:cubicBezTo>
                  <a:cubicBezTo>
                    <a:pt x="11636" y="3431"/>
                    <a:pt x="11465" y="3049"/>
                    <a:pt x="11260" y="2685"/>
                  </a:cubicBezTo>
                  <a:cubicBezTo>
                    <a:pt x="11118" y="2674"/>
                    <a:pt x="10981" y="2628"/>
                    <a:pt x="10862" y="2548"/>
                  </a:cubicBezTo>
                  <a:cubicBezTo>
                    <a:pt x="10685" y="2434"/>
                    <a:pt x="10582" y="2286"/>
                    <a:pt x="10600" y="2064"/>
                  </a:cubicBezTo>
                  <a:cubicBezTo>
                    <a:pt x="10611" y="1859"/>
                    <a:pt x="10685" y="1665"/>
                    <a:pt x="10810" y="1506"/>
                  </a:cubicBezTo>
                  <a:cubicBezTo>
                    <a:pt x="10855" y="1436"/>
                    <a:pt x="10930" y="1396"/>
                    <a:pt x="11007" y="1396"/>
                  </a:cubicBezTo>
                  <a:cubicBezTo>
                    <a:pt x="11036" y="1396"/>
                    <a:pt x="11066" y="1402"/>
                    <a:pt x="11095" y="1415"/>
                  </a:cubicBezTo>
                  <a:cubicBezTo>
                    <a:pt x="11146" y="1369"/>
                    <a:pt x="11186" y="1312"/>
                    <a:pt x="11209" y="1250"/>
                  </a:cubicBezTo>
                  <a:cubicBezTo>
                    <a:pt x="11374" y="959"/>
                    <a:pt x="11539" y="669"/>
                    <a:pt x="11693" y="378"/>
                  </a:cubicBezTo>
                  <a:cubicBezTo>
                    <a:pt x="11750" y="270"/>
                    <a:pt x="11875" y="156"/>
                    <a:pt x="11813" y="54"/>
                  </a:cubicBezTo>
                  <a:cubicBezTo>
                    <a:pt x="11787" y="12"/>
                    <a:pt x="11740" y="0"/>
                    <a:pt x="1168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48"/>
            <p:cNvSpPr/>
            <p:nvPr/>
          </p:nvSpPr>
          <p:spPr>
            <a:xfrm rot="5400000">
              <a:off x="7778669" y="984216"/>
              <a:ext cx="140538" cy="111974"/>
            </a:xfrm>
            <a:custGeom>
              <a:avLst/>
              <a:gdLst/>
              <a:ahLst/>
              <a:cxnLst/>
              <a:rect l="l" t="t" r="r" b="b"/>
              <a:pathLst>
                <a:path w="1294" h="1031" extrusionOk="0">
                  <a:moveTo>
                    <a:pt x="681" y="0"/>
                  </a:moveTo>
                  <a:cubicBezTo>
                    <a:pt x="467" y="0"/>
                    <a:pt x="297" y="84"/>
                    <a:pt x="189" y="296"/>
                  </a:cubicBezTo>
                  <a:cubicBezTo>
                    <a:pt x="69" y="523"/>
                    <a:pt x="1" y="774"/>
                    <a:pt x="97" y="1030"/>
                  </a:cubicBezTo>
                  <a:lnTo>
                    <a:pt x="1180" y="1030"/>
                  </a:lnTo>
                  <a:cubicBezTo>
                    <a:pt x="1259" y="882"/>
                    <a:pt x="1293" y="711"/>
                    <a:pt x="1282" y="541"/>
                  </a:cubicBezTo>
                  <a:cubicBezTo>
                    <a:pt x="1259" y="301"/>
                    <a:pt x="1054" y="45"/>
                    <a:pt x="821" y="11"/>
                  </a:cubicBezTo>
                  <a:cubicBezTo>
                    <a:pt x="772" y="4"/>
                    <a:pt x="726" y="0"/>
                    <a:pt x="681" y="0"/>
                  </a:cubicBezTo>
                  <a:close/>
                </a:path>
              </a:pathLst>
            </a:custGeom>
            <a:solidFill>
              <a:srgbClr val="F9E4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48"/>
            <p:cNvSpPr/>
            <p:nvPr/>
          </p:nvSpPr>
          <p:spPr>
            <a:xfrm rot="5400000">
              <a:off x="7893740" y="159059"/>
              <a:ext cx="53978" cy="154114"/>
            </a:xfrm>
            <a:custGeom>
              <a:avLst/>
              <a:gdLst/>
              <a:ahLst/>
              <a:cxnLst/>
              <a:rect l="l" t="t" r="r" b="b"/>
              <a:pathLst>
                <a:path w="497" h="1419" extrusionOk="0">
                  <a:moveTo>
                    <a:pt x="1" y="0"/>
                  </a:moveTo>
                  <a:lnTo>
                    <a:pt x="1" y="1418"/>
                  </a:lnTo>
                  <a:cubicBezTo>
                    <a:pt x="12" y="1413"/>
                    <a:pt x="18" y="1407"/>
                    <a:pt x="23" y="1407"/>
                  </a:cubicBezTo>
                  <a:cubicBezTo>
                    <a:pt x="405" y="1105"/>
                    <a:pt x="496" y="564"/>
                    <a:pt x="234" y="154"/>
                  </a:cubicBezTo>
                  <a:cubicBezTo>
                    <a:pt x="188" y="63"/>
                    <a:pt x="103" y="6"/>
                    <a:pt x="1" y="0"/>
                  </a:cubicBezTo>
                  <a:close/>
                </a:path>
              </a:pathLst>
            </a:custGeom>
            <a:solidFill>
              <a:srgbClr val="F9E4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48"/>
            <p:cNvSpPr/>
            <p:nvPr/>
          </p:nvSpPr>
          <p:spPr>
            <a:xfrm rot="5400000">
              <a:off x="7965313" y="1324652"/>
              <a:ext cx="73744" cy="139995"/>
            </a:xfrm>
            <a:custGeom>
              <a:avLst/>
              <a:gdLst/>
              <a:ahLst/>
              <a:cxnLst/>
              <a:rect l="l" t="t" r="r" b="b"/>
              <a:pathLst>
                <a:path w="679" h="1289" extrusionOk="0">
                  <a:moveTo>
                    <a:pt x="432" y="0"/>
                  </a:moveTo>
                  <a:cubicBezTo>
                    <a:pt x="351" y="0"/>
                    <a:pt x="275" y="40"/>
                    <a:pt x="234" y="110"/>
                  </a:cubicBezTo>
                  <a:cubicBezTo>
                    <a:pt x="109" y="269"/>
                    <a:pt x="35" y="463"/>
                    <a:pt x="18" y="662"/>
                  </a:cubicBezTo>
                  <a:cubicBezTo>
                    <a:pt x="0" y="890"/>
                    <a:pt x="109" y="1038"/>
                    <a:pt x="280" y="1152"/>
                  </a:cubicBezTo>
                  <a:cubicBezTo>
                    <a:pt x="399" y="1232"/>
                    <a:pt x="536" y="1278"/>
                    <a:pt x="678" y="1289"/>
                  </a:cubicBezTo>
                  <a:cubicBezTo>
                    <a:pt x="673" y="1221"/>
                    <a:pt x="655" y="1158"/>
                    <a:pt x="616" y="1101"/>
                  </a:cubicBezTo>
                  <a:cubicBezTo>
                    <a:pt x="530" y="924"/>
                    <a:pt x="445" y="748"/>
                    <a:pt x="354" y="577"/>
                  </a:cubicBezTo>
                  <a:cubicBezTo>
                    <a:pt x="308" y="503"/>
                    <a:pt x="308" y="406"/>
                    <a:pt x="359" y="338"/>
                  </a:cubicBezTo>
                  <a:cubicBezTo>
                    <a:pt x="422" y="235"/>
                    <a:pt x="502" y="144"/>
                    <a:pt x="524" y="19"/>
                  </a:cubicBezTo>
                  <a:cubicBezTo>
                    <a:pt x="494" y="6"/>
                    <a:pt x="463" y="0"/>
                    <a:pt x="432" y="0"/>
                  </a:cubicBezTo>
                  <a:close/>
                </a:path>
              </a:pathLst>
            </a:custGeom>
            <a:solidFill>
              <a:srgbClr val="F9E4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48"/>
            <p:cNvSpPr/>
            <p:nvPr/>
          </p:nvSpPr>
          <p:spPr>
            <a:xfrm rot="5400000">
              <a:off x="8124804" y="417167"/>
              <a:ext cx="133696" cy="46701"/>
            </a:xfrm>
            <a:custGeom>
              <a:avLst/>
              <a:gdLst/>
              <a:ahLst/>
              <a:cxnLst/>
              <a:rect l="l" t="t" r="r" b="b"/>
              <a:pathLst>
                <a:path w="1231" h="430" extrusionOk="0">
                  <a:moveTo>
                    <a:pt x="243" y="0"/>
                  </a:moveTo>
                  <a:cubicBezTo>
                    <a:pt x="161" y="0"/>
                    <a:pt x="80" y="5"/>
                    <a:pt x="0" y="24"/>
                  </a:cubicBezTo>
                  <a:cubicBezTo>
                    <a:pt x="129" y="307"/>
                    <a:pt x="297" y="430"/>
                    <a:pt x="585" y="430"/>
                  </a:cubicBezTo>
                  <a:cubicBezTo>
                    <a:pt x="604" y="430"/>
                    <a:pt x="624" y="429"/>
                    <a:pt x="644" y="428"/>
                  </a:cubicBezTo>
                  <a:cubicBezTo>
                    <a:pt x="923" y="411"/>
                    <a:pt x="1128" y="292"/>
                    <a:pt x="1231" y="18"/>
                  </a:cubicBezTo>
                  <a:cubicBezTo>
                    <a:pt x="1080" y="7"/>
                    <a:pt x="927" y="1"/>
                    <a:pt x="774" y="1"/>
                  </a:cubicBezTo>
                  <a:cubicBezTo>
                    <a:pt x="691" y="1"/>
                    <a:pt x="607" y="3"/>
                    <a:pt x="524" y="7"/>
                  </a:cubicBezTo>
                  <a:cubicBezTo>
                    <a:pt x="430" y="7"/>
                    <a:pt x="336" y="0"/>
                    <a:pt x="243" y="0"/>
                  </a:cubicBezTo>
                  <a:close/>
                </a:path>
              </a:pathLst>
            </a:custGeom>
            <a:solidFill>
              <a:srgbClr val="F9E4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48"/>
            <p:cNvSpPr/>
            <p:nvPr/>
          </p:nvSpPr>
          <p:spPr>
            <a:xfrm rot="5400000">
              <a:off x="7916656" y="514536"/>
              <a:ext cx="114472" cy="134673"/>
            </a:xfrm>
            <a:custGeom>
              <a:avLst/>
              <a:gdLst/>
              <a:ahLst/>
              <a:cxnLst/>
              <a:rect l="l" t="t" r="r" b="b"/>
              <a:pathLst>
                <a:path w="1054" h="1240" extrusionOk="0">
                  <a:moveTo>
                    <a:pt x="463" y="0"/>
                  </a:moveTo>
                  <a:cubicBezTo>
                    <a:pt x="436" y="0"/>
                    <a:pt x="409" y="2"/>
                    <a:pt x="382" y="7"/>
                  </a:cubicBezTo>
                  <a:cubicBezTo>
                    <a:pt x="325" y="19"/>
                    <a:pt x="279" y="47"/>
                    <a:pt x="245" y="93"/>
                  </a:cubicBezTo>
                  <a:cubicBezTo>
                    <a:pt x="68" y="258"/>
                    <a:pt x="23" y="486"/>
                    <a:pt x="17" y="702"/>
                  </a:cubicBezTo>
                  <a:cubicBezTo>
                    <a:pt x="0" y="953"/>
                    <a:pt x="165" y="1175"/>
                    <a:pt x="410" y="1226"/>
                  </a:cubicBezTo>
                  <a:cubicBezTo>
                    <a:pt x="450" y="1235"/>
                    <a:pt x="490" y="1240"/>
                    <a:pt x="529" y="1240"/>
                  </a:cubicBezTo>
                  <a:cubicBezTo>
                    <a:pt x="723" y="1240"/>
                    <a:pt x="889" y="1122"/>
                    <a:pt x="980" y="913"/>
                  </a:cubicBezTo>
                  <a:cubicBezTo>
                    <a:pt x="1025" y="810"/>
                    <a:pt x="1054" y="696"/>
                    <a:pt x="1054" y="582"/>
                  </a:cubicBezTo>
                  <a:cubicBezTo>
                    <a:pt x="1054" y="275"/>
                    <a:pt x="762" y="0"/>
                    <a:pt x="463" y="0"/>
                  </a:cubicBezTo>
                  <a:close/>
                </a:path>
              </a:pathLst>
            </a:custGeom>
            <a:solidFill>
              <a:srgbClr val="F9E4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48"/>
            <p:cNvSpPr/>
            <p:nvPr/>
          </p:nvSpPr>
          <p:spPr>
            <a:xfrm rot="5400000">
              <a:off x="8059151" y="1008707"/>
              <a:ext cx="115776" cy="119903"/>
            </a:xfrm>
            <a:custGeom>
              <a:avLst/>
              <a:gdLst/>
              <a:ahLst/>
              <a:cxnLst/>
              <a:rect l="l" t="t" r="r" b="b"/>
              <a:pathLst>
                <a:path w="1066" h="1104" extrusionOk="0">
                  <a:moveTo>
                    <a:pt x="480" y="1"/>
                  </a:moveTo>
                  <a:cubicBezTo>
                    <a:pt x="334" y="1"/>
                    <a:pt x="196" y="83"/>
                    <a:pt x="131" y="221"/>
                  </a:cubicBezTo>
                  <a:cubicBezTo>
                    <a:pt x="63" y="369"/>
                    <a:pt x="23" y="528"/>
                    <a:pt x="6" y="688"/>
                  </a:cubicBezTo>
                  <a:cubicBezTo>
                    <a:pt x="0" y="767"/>
                    <a:pt x="23" y="853"/>
                    <a:pt x="75" y="916"/>
                  </a:cubicBezTo>
                  <a:cubicBezTo>
                    <a:pt x="173" y="1035"/>
                    <a:pt x="320" y="1104"/>
                    <a:pt x="471" y="1104"/>
                  </a:cubicBezTo>
                  <a:cubicBezTo>
                    <a:pt x="521" y="1104"/>
                    <a:pt x="572" y="1096"/>
                    <a:pt x="621" y="1081"/>
                  </a:cubicBezTo>
                  <a:cubicBezTo>
                    <a:pt x="878" y="978"/>
                    <a:pt x="1048" y="733"/>
                    <a:pt x="1065" y="460"/>
                  </a:cubicBezTo>
                  <a:cubicBezTo>
                    <a:pt x="1065" y="357"/>
                    <a:pt x="1026" y="255"/>
                    <a:pt x="952" y="187"/>
                  </a:cubicBezTo>
                  <a:cubicBezTo>
                    <a:pt x="849" y="95"/>
                    <a:pt x="724" y="39"/>
                    <a:pt x="587" y="16"/>
                  </a:cubicBezTo>
                  <a:cubicBezTo>
                    <a:pt x="552" y="6"/>
                    <a:pt x="516" y="1"/>
                    <a:pt x="480" y="1"/>
                  </a:cubicBezTo>
                  <a:close/>
                </a:path>
              </a:pathLst>
            </a:custGeom>
            <a:solidFill>
              <a:srgbClr val="F9E4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9"/>
        <p:cNvGrpSpPr/>
        <p:nvPr/>
      </p:nvGrpSpPr>
      <p:grpSpPr>
        <a:xfrm>
          <a:off x="0" y="0"/>
          <a:ext cx="0" cy="0"/>
          <a:chOff x="0" y="0"/>
          <a:chExt cx="0" cy="0"/>
        </a:xfrm>
      </p:grpSpPr>
      <p:sp>
        <p:nvSpPr>
          <p:cNvPr id="610" name="Google Shape;610;p39"/>
          <p:cNvSpPr txBox="1">
            <a:spLocks noGrp="1"/>
          </p:cNvSpPr>
          <p:nvPr>
            <p:ph type="body" idx="1"/>
          </p:nvPr>
        </p:nvSpPr>
        <p:spPr>
          <a:xfrm>
            <a:off x="1115616" y="1347614"/>
            <a:ext cx="6984776" cy="3384376"/>
          </a:xfrm>
          <a:prstGeom prst="rect">
            <a:avLst/>
          </a:prstGeom>
        </p:spPr>
        <p:txBody>
          <a:bodyPr spcFirstLastPara="1" wrap="square" lIns="91425" tIns="91425" rIns="91425" bIns="91425" anchor="ctr" anchorCtr="0">
            <a:noAutofit/>
          </a:bodyPr>
          <a:lstStyle/>
          <a:p>
            <a:pPr marL="0" lvl="0" indent="0" algn="just">
              <a:buNone/>
            </a:pPr>
            <a:r>
              <a:rPr lang="en-US" dirty="0"/>
              <a:t>HTML (stands for Hypertext Markup Language) is a computer language that makes up most web pages and online applications. A hypertext is a text that is used to reference other pieces of text, while a markup language is a series of markings that tells web servers the style and structure of a </a:t>
            </a:r>
            <a:r>
              <a:rPr lang="en-US" dirty="0" smtClean="0"/>
              <a:t>document.</a:t>
            </a:r>
          </a:p>
          <a:p>
            <a:pPr marL="0" lvl="0" indent="0" algn="just">
              <a:buNone/>
            </a:pPr>
            <a:endParaRPr lang="en-US" dirty="0"/>
          </a:p>
          <a:p>
            <a:pPr marL="0" lvl="0" indent="0" algn="just">
              <a:buNone/>
            </a:pPr>
            <a:r>
              <a:rPr lang="en-US" dirty="0" smtClean="0"/>
              <a:t>The </a:t>
            </a:r>
            <a:r>
              <a:rPr lang="en-US" dirty="0"/>
              <a:t>average website includes several different HTML pages. For instance, a home page, an about page, and a contact page would all have separate HTML </a:t>
            </a:r>
            <a:r>
              <a:rPr lang="en-US" dirty="0" smtClean="0"/>
              <a:t>files.</a:t>
            </a:r>
          </a:p>
          <a:p>
            <a:pPr marL="0" lvl="0" indent="0" algn="just">
              <a:buNone/>
            </a:pPr>
            <a:endParaRPr lang="en-US" dirty="0"/>
          </a:p>
          <a:p>
            <a:pPr marL="0" lvl="0" indent="0" algn="just">
              <a:buNone/>
            </a:pPr>
            <a:r>
              <a:rPr lang="en-US" dirty="0" smtClean="0"/>
              <a:t>The </a:t>
            </a:r>
            <a:r>
              <a:rPr lang="en-US" dirty="0"/>
              <a:t>three main parts of an element are: </a:t>
            </a:r>
          </a:p>
          <a:p>
            <a:pPr algn="just"/>
            <a:r>
              <a:rPr lang="en-US" dirty="0"/>
              <a:t>Opening tag – used to state where an element starts to take effect. The tag is wrapped with opening and closing angle brackets. For example, use the start tag &lt;p&gt; to create a paragraph. </a:t>
            </a:r>
          </a:p>
          <a:p>
            <a:pPr algn="just"/>
            <a:r>
              <a:rPr lang="en-US" dirty="0"/>
              <a:t>Content – this is the output that other users see. </a:t>
            </a:r>
          </a:p>
          <a:p>
            <a:pPr algn="just"/>
            <a:r>
              <a:rPr lang="en-US" dirty="0"/>
              <a:t>Closing tag – the same as the opening tag, but with a forward slash before the element name. For example, &lt;/p&gt; to end a paragraph. </a:t>
            </a:r>
          </a:p>
          <a:p>
            <a:pPr marL="0" lvl="0" indent="0">
              <a:buNone/>
            </a:pPr>
            <a:endParaRPr dirty="0"/>
          </a:p>
        </p:txBody>
      </p:sp>
      <p:sp>
        <p:nvSpPr>
          <p:cNvPr id="611" name="Google Shape;611;p39"/>
          <p:cNvSpPr txBox="1">
            <a:spLocks noGrp="1"/>
          </p:cNvSpPr>
          <p:nvPr>
            <p:ph type="title"/>
          </p:nvPr>
        </p:nvSpPr>
        <p:spPr>
          <a:xfrm>
            <a:off x="683568" y="627534"/>
            <a:ext cx="7715700" cy="569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Html</a:t>
            </a:r>
            <a:endParaRPr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18"/>
        <p:cNvGrpSpPr/>
        <p:nvPr/>
      </p:nvGrpSpPr>
      <p:grpSpPr>
        <a:xfrm>
          <a:off x="0" y="0"/>
          <a:ext cx="0" cy="0"/>
          <a:chOff x="0" y="0"/>
          <a:chExt cx="0" cy="0"/>
        </a:xfrm>
      </p:grpSpPr>
      <p:grpSp>
        <p:nvGrpSpPr>
          <p:cNvPr id="919" name="Google Shape;919;p44"/>
          <p:cNvGrpSpPr/>
          <p:nvPr/>
        </p:nvGrpSpPr>
        <p:grpSpPr>
          <a:xfrm rot="812634">
            <a:off x="868704" y="806947"/>
            <a:ext cx="975645" cy="244867"/>
            <a:chOff x="-1819625" y="2061475"/>
            <a:chExt cx="826951" cy="403129"/>
          </a:xfrm>
        </p:grpSpPr>
        <p:sp>
          <p:nvSpPr>
            <p:cNvPr id="920" name="Google Shape;920;p44"/>
            <p:cNvSpPr/>
            <p:nvPr/>
          </p:nvSpPr>
          <p:spPr>
            <a:xfrm>
              <a:off x="-1819625" y="2061475"/>
              <a:ext cx="826951" cy="403129"/>
            </a:xfrm>
            <a:custGeom>
              <a:avLst/>
              <a:gdLst/>
              <a:ahLst/>
              <a:cxnLst/>
              <a:rect l="l" t="t" r="r" b="b"/>
              <a:pathLst>
                <a:path w="9500" h="4631" extrusionOk="0">
                  <a:moveTo>
                    <a:pt x="0" y="0"/>
                  </a:moveTo>
                  <a:lnTo>
                    <a:pt x="142" y="1407"/>
                  </a:lnTo>
                  <a:lnTo>
                    <a:pt x="0" y="2455"/>
                  </a:lnTo>
                  <a:lnTo>
                    <a:pt x="142" y="3827"/>
                  </a:lnTo>
                  <a:lnTo>
                    <a:pt x="142" y="4630"/>
                  </a:lnTo>
                  <a:lnTo>
                    <a:pt x="9500" y="4556"/>
                  </a:lnTo>
                  <a:lnTo>
                    <a:pt x="9500" y="3571"/>
                  </a:lnTo>
                  <a:lnTo>
                    <a:pt x="9283" y="2164"/>
                  </a:lnTo>
                  <a:lnTo>
                    <a:pt x="9500" y="940"/>
                  </a:lnTo>
                  <a:lnTo>
                    <a:pt x="950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44"/>
            <p:cNvSpPr/>
            <p:nvPr/>
          </p:nvSpPr>
          <p:spPr>
            <a:xfrm>
              <a:off x="-1819625" y="2061475"/>
              <a:ext cx="87831" cy="25332"/>
            </a:xfrm>
            <a:custGeom>
              <a:avLst/>
              <a:gdLst/>
              <a:ahLst/>
              <a:cxnLst/>
              <a:rect l="l" t="t" r="r" b="b"/>
              <a:pathLst>
                <a:path w="1009" h="291" extrusionOk="0">
                  <a:moveTo>
                    <a:pt x="0" y="0"/>
                  </a:moveTo>
                  <a:lnTo>
                    <a:pt x="6" y="97"/>
                  </a:lnTo>
                  <a:lnTo>
                    <a:pt x="410" y="290"/>
                  </a:lnTo>
                  <a:lnTo>
                    <a:pt x="1008" y="0"/>
                  </a:lnTo>
                  <a:lnTo>
                    <a:pt x="684" y="0"/>
                  </a:lnTo>
                  <a:lnTo>
                    <a:pt x="410" y="137"/>
                  </a:lnTo>
                  <a:lnTo>
                    <a:pt x="13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44"/>
            <p:cNvSpPr/>
            <p:nvPr/>
          </p:nvSpPr>
          <p:spPr>
            <a:xfrm>
              <a:off x="-1531150" y="2061475"/>
              <a:ext cx="104718" cy="25332"/>
            </a:xfrm>
            <a:custGeom>
              <a:avLst/>
              <a:gdLst/>
              <a:ahLst/>
              <a:cxnLst/>
              <a:rect l="l" t="t" r="r" b="b"/>
              <a:pathLst>
                <a:path w="1203" h="291" extrusionOk="0">
                  <a:moveTo>
                    <a:pt x="1" y="0"/>
                  </a:moveTo>
                  <a:lnTo>
                    <a:pt x="599" y="290"/>
                  </a:lnTo>
                  <a:lnTo>
                    <a:pt x="1202" y="0"/>
                  </a:lnTo>
                  <a:lnTo>
                    <a:pt x="878" y="0"/>
                  </a:lnTo>
                  <a:lnTo>
                    <a:pt x="599" y="137"/>
                  </a:lnTo>
                  <a:lnTo>
                    <a:pt x="32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44"/>
            <p:cNvSpPr/>
            <p:nvPr/>
          </p:nvSpPr>
          <p:spPr>
            <a:xfrm>
              <a:off x="-1378904" y="2061475"/>
              <a:ext cx="104631" cy="25332"/>
            </a:xfrm>
            <a:custGeom>
              <a:avLst/>
              <a:gdLst/>
              <a:ahLst/>
              <a:cxnLst/>
              <a:rect l="l" t="t" r="r" b="b"/>
              <a:pathLst>
                <a:path w="1202" h="291" extrusionOk="0">
                  <a:moveTo>
                    <a:pt x="0" y="0"/>
                  </a:moveTo>
                  <a:lnTo>
                    <a:pt x="604" y="290"/>
                  </a:lnTo>
                  <a:lnTo>
                    <a:pt x="1202" y="0"/>
                  </a:lnTo>
                  <a:lnTo>
                    <a:pt x="877" y="0"/>
                  </a:lnTo>
                  <a:lnTo>
                    <a:pt x="604" y="137"/>
                  </a:lnTo>
                  <a:lnTo>
                    <a:pt x="33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44"/>
            <p:cNvSpPr/>
            <p:nvPr/>
          </p:nvSpPr>
          <p:spPr>
            <a:xfrm>
              <a:off x="-1683831" y="2061475"/>
              <a:ext cx="104718" cy="25332"/>
            </a:xfrm>
            <a:custGeom>
              <a:avLst/>
              <a:gdLst/>
              <a:ahLst/>
              <a:cxnLst/>
              <a:rect l="l" t="t" r="r" b="b"/>
              <a:pathLst>
                <a:path w="1203" h="291" extrusionOk="0">
                  <a:moveTo>
                    <a:pt x="1" y="0"/>
                  </a:moveTo>
                  <a:lnTo>
                    <a:pt x="599" y="290"/>
                  </a:lnTo>
                  <a:lnTo>
                    <a:pt x="1202" y="0"/>
                  </a:lnTo>
                  <a:lnTo>
                    <a:pt x="878" y="0"/>
                  </a:lnTo>
                  <a:lnTo>
                    <a:pt x="599" y="137"/>
                  </a:lnTo>
                  <a:lnTo>
                    <a:pt x="32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44"/>
            <p:cNvSpPr/>
            <p:nvPr/>
          </p:nvSpPr>
          <p:spPr>
            <a:xfrm>
              <a:off x="-1623333" y="2429780"/>
              <a:ext cx="133966" cy="33340"/>
            </a:xfrm>
            <a:custGeom>
              <a:avLst/>
              <a:gdLst/>
              <a:ahLst/>
              <a:cxnLst/>
              <a:rect l="l" t="t" r="r" b="b"/>
              <a:pathLst>
                <a:path w="1539" h="383" extrusionOk="0">
                  <a:moveTo>
                    <a:pt x="781" y="1"/>
                  </a:moveTo>
                  <a:lnTo>
                    <a:pt x="0" y="382"/>
                  </a:lnTo>
                  <a:lnTo>
                    <a:pt x="331" y="382"/>
                  </a:lnTo>
                  <a:lnTo>
                    <a:pt x="781" y="160"/>
                  </a:lnTo>
                  <a:lnTo>
                    <a:pt x="1219" y="376"/>
                  </a:lnTo>
                  <a:lnTo>
                    <a:pt x="1538" y="371"/>
                  </a:lnTo>
                  <a:lnTo>
                    <a:pt x="78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44"/>
            <p:cNvSpPr/>
            <p:nvPr/>
          </p:nvSpPr>
          <p:spPr>
            <a:xfrm>
              <a:off x="-1157804" y="2429780"/>
              <a:ext cx="118994" cy="29858"/>
            </a:xfrm>
            <a:custGeom>
              <a:avLst/>
              <a:gdLst/>
              <a:ahLst/>
              <a:cxnLst/>
              <a:rect l="l" t="t" r="r" b="b"/>
              <a:pathLst>
                <a:path w="1367" h="343" extrusionOk="0">
                  <a:moveTo>
                    <a:pt x="695" y="1"/>
                  </a:moveTo>
                  <a:lnTo>
                    <a:pt x="0" y="342"/>
                  </a:lnTo>
                  <a:lnTo>
                    <a:pt x="330" y="337"/>
                  </a:lnTo>
                  <a:lnTo>
                    <a:pt x="695" y="160"/>
                  </a:lnTo>
                  <a:lnTo>
                    <a:pt x="1048" y="331"/>
                  </a:lnTo>
                  <a:lnTo>
                    <a:pt x="1367" y="331"/>
                  </a:lnTo>
                  <a:lnTo>
                    <a:pt x="69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44"/>
            <p:cNvSpPr/>
            <p:nvPr/>
          </p:nvSpPr>
          <p:spPr>
            <a:xfrm>
              <a:off x="-1313009" y="2429780"/>
              <a:ext cx="124043" cy="30816"/>
            </a:xfrm>
            <a:custGeom>
              <a:avLst/>
              <a:gdLst/>
              <a:ahLst/>
              <a:cxnLst/>
              <a:rect l="l" t="t" r="r" b="b"/>
              <a:pathLst>
                <a:path w="1425" h="354" extrusionOk="0">
                  <a:moveTo>
                    <a:pt x="724" y="1"/>
                  </a:moveTo>
                  <a:lnTo>
                    <a:pt x="1" y="354"/>
                  </a:lnTo>
                  <a:lnTo>
                    <a:pt x="331" y="354"/>
                  </a:lnTo>
                  <a:lnTo>
                    <a:pt x="724" y="160"/>
                  </a:lnTo>
                  <a:lnTo>
                    <a:pt x="1105" y="348"/>
                  </a:lnTo>
                  <a:lnTo>
                    <a:pt x="1424" y="342"/>
                  </a:lnTo>
                  <a:lnTo>
                    <a:pt x="72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44"/>
            <p:cNvSpPr/>
            <p:nvPr/>
          </p:nvSpPr>
          <p:spPr>
            <a:xfrm>
              <a:off x="-1468215" y="2429780"/>
              <a:ext cx="129004" cy="32296"/>
            </a:xfrm>
            <a:custGeom>
              <a:avLst/>
              <a:gdLst/>
              <a:ahLst/>
              <a:cxnLst/>
              <a:rect l="l" t="t" r="r" b="b"/>
              <a:pathLst>
                <a:path w="1482" h="371" extrusionOk="0">
                  <a:moveTo>
                    <a:pt x="753" y="1"/>
                  </a:moveTo>
                  <a:lnTo>
                    <a:pt x="1" y="371"/>
                  </a:lnTo>
                  <a:lnTo>
                    <a:pt x="331" y="365"/>
                  </a:lnTo>
                  <a:lnTo>
                    <a:pt x="753" y="160"/>
                  </a:lnTo>
                  <a:lnTo>
                    <a:pt x="1163" y="359"/>
                  </a:lnTo>
                  <a:lnTo>
                    <a:pt x="1482" y="359"/>
                  </a:lnTo>
                  <a:lnTo>
                    <a:pt x="75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44"/>
            <p:cNvSpPr/>
            <p:nvPr/>
          </p:nvSpPr>
          <p:spPr>
            <a:xfrm>
              <a:off x="-1778539" y="2429780"/>
              <a:ext cx="138928" cy="34820"/>
            </a:xfrm>
            <a:custGeom>
              <a:avLst/>
              <a:gdLst/>
              <a:ahLst/>
              <a:cxnLst/>
              <a:rect l="l" t="t" r="r" b="b"/>
              <a:pathLst>
                <a:path w="1596" h="400" extrusionOk="0">
                  <a:moveTo>
                    <a:pt x="810" y="1"/>
                  </a:moveTo>
                  <a:lnTo>
                    <a:pt x="1" y="399"/>
                  </a:lnTo>
                  <a:lnTo>
                    <a:pt x="331" y="393"/>
                  </a:lnTo>
                  <a:lnTo>
                    <a:pt x="810" y="160"/>
                  </a:lnTo>
                  <a:lnTo>
                    <a:pt x="1277" y="388"/>
                  </a:lnTo>
                  <a:lnTo>
                    <a:pt x="1595" y="388"/>
                  </a:lnTo>
                  <a:lnTo>
                    <a:pt x="81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44"/>
            <p:cNvSpPr/>
            <p:nvPr/>
          </p:nvSpPr>
          <p:spPr>
            <a:xfrm>
              <a:off x="-1226223" y="2061475"/>
              <a:ext cx="104631" cy="25332"/>
            </a:xfrm>
            <a:custGeom>
              <a:avLst/>
              <a:gdLst/>
              <a:ahLst/>
              <a:cxnLst/>
              <a:rect l="l" t="t" r="r" b="b"/>
              <a:pathLst>
                <a:path w="1202" h="291" extrusionOk="0">
                  <a:moveTo>
                    <a:pt x="0" y="0"/>
                  </a:moveTo>
                  <a:lnTo>
                    <a:pt x="604" y="290"/>
                  </a:lnTo>
                  <a:lnTo>
                    <a:pt x="1202" y="0"/>
                  </a:lnTo>
                  <a:lnTo>
                    <a:pt x="877" y="0"/>
                  </a:lnTo>
                  <a:lnTo>
                    <a:pt x="604" y="137"/>
                  </a:lnTo>
                  <a:lnTo>
                    <a:pt x="32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44"/>
            <p:cNvSpPr/>
            <p:nvPr/>
          </p:nvSpPr>
          <p:spPr>
            <a:xfrm>
              <a:off x="-1813706" y="2101605"/>
              <a:ext cx="821032" cy="51098"/>
            </a:xfrm>
            <a:custGeom>
              <a:avLst/>
              <a:gdLst/>
              <a:ahLst/>
              <a:cxnLst/>
              <a:rect l="l" t="t" r="r" b="b"/>
              <a:pathLst>
                <a:path w="9432" h="587" extrusionOk="0">
                  <a:moveTo>
                    <a:pt x="1214" y="0"/>
                  </a:moveTo>
                  <a:lnTo>
                    <a:pt x="342" y="427"/>
                  </a:lnTo>
                  <a:lnTo>
                    <a:pt x="0" y="262"/>
                  </a:lnTo>
                  <a:lnTo>
                    <a:pt x="18" y="427"/>
                  </a:lnTo>
                  <a:lnTo>
                    <a:pt x="342" y="587"/>
                  </a:lnTo>
                  <a:lnTo>
                    <a:pt x="1214" y="160"/>
                  </a:lnTo>
                  <a:lnTo>
                    <a:pt x="2091" y="587"/>
                  </a:lnTo>
                  <a:lnTo>
                    <a:pt x="2968" y="160"/>
                  </a:lnTo>
                  <a:lnTo>
                    <a:pt x="3845" y="587"/>
                  </a:lnTo>
                  <a:lnTo>
                    <a:pt x="4722" y="160"/>
                  </a:lnTo>
                  <a:lnTo>
                    <a:pt x="5599" y="587"/>
                  </a:lnTo>
                  <a:lnTo>
                    <a:pt x="6476" y="160"/>
                  </a:lnTo>
                  <a:lnTo>
                    <a:pt x="7353" y="587"/>
                  </a:lnTo>
                  <a:lnTo>
                    <a:pt x="8230" y="160"/>
                  </a:lnTo>
                  <a:lnTo>
                    <a:pt x="9107" y="587"/>
                  </a:lnTo>
                  <a:lnTo>
                    <a:pt x="9432" y="427"/>
                  </a:lnTo>
                  <a:lnTo>
                    <a:pt x="9432" y="268"/>
                  </a:lnTo>
                  <a:lnTo>
                    <a:pt x="9107" y="427"/>
                  </a:lnTo>
                  <a:lnTo>
                    <a:pt x="8230" y="0"/>
                  </a:lnTo>
                  <a:lnTo>
                    <a:pt x="7353" y="427"/>
                  </a:lnTo>
                  <a:lnTo>
                    <a:pt x="6476" y="0"/>
                  </a:lnTo>
                  <a:lnTo>
                    <a:pt x="5599" y="427"/>
                  </a:lnTo>
                  <a:lnTo>
                    <a:pt x="4722" y="0"/>
                  </a:lnTo>
                  <a:lnTo>
                    <a:pt x="3845" y="427"/>
                  </a:lnTo>
                  <a:lnTo>
                    <a:pt x="2968" y="0"/>
                  </a:lnTo>
                  <a:lnTo>
                    <a:pt x="2091" y="427"/>
                  </a:lnTo>
                  <a:lnTo>
                    <a:pt x="121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44"/>
            <p:cNvSpPr/>
            <p:nvPr/>
          </p:nvSpPr>
          <p:spPr>
            <a:xfrm>
              <a:off x="-1073542" y="2061475"/>
              <a:ext cx="80867" cy="25332"/>
            </a:xfrm>
            <a:custGeom>
              <a:avLst/>
              <a:gdLst/>
              <a:ahLst/>
              <a:cxnLst/>
              <a:rect l="l" t="t" r="r" b="b"/>
              <a:pathLst>
                <a:path w="929" h="291" extrusionOk="0">
                  <a:moveTo>
                    <a:pt x="0" y="0"/>
                  </a:moveTo>
                  <a:lnTo>
                    <a:pt x="604" y="290"/>
                  </a:lnTo>
                  <a:lnTo>
                    <a:pt x="929" y="137"/>
                  </a:lnTo>
                  <a:lnTo>
                    <a:pt x="929" y="0"/>
                  </a:lnTo>
                  <a:lnTo>
                    <a:pt x="877" y="0"/>
                  </a:lnTo>
                  <a:lnTo>
                    <a:pt x="604" y="137"/>
                  </a:lnTo>
                  <a:lnTo>
                    <a:pt x="32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44"/>
            <p:cNvSpPr/>
            <p:nvPr/>
          </p:nvSpPr>
          <p:spPr>
            <a:xfrm>
              <a:off x="-1818667" y="2232962"/>
              <a:ext cx="811631" cy="51185"/>
            </a:xfrm>
            <a:custGeom>
              <a:avLst/>
              <a:gdLst/>
              <a:ahLst/>
              <a:cxnLst/>
              <a:rect l="l" t="t" r="r" b="b"/>
              <a:pathLst>
                <a:path w="9324" h="588" extrusionOk="0">
                  <a:moveTo>
                    <a:pt x="1271" y="1"/>
                  </a:moveTo>
                  <a:lnTo>
                    <a:pt x="399" y="428"/>
                  </a:lnTo>
                  <a:lnTo>
                    <a:pt x="18" y="245"/>
                  </a:lnTo>
                  <a:lnTo>
                    <a:pt x="0" y="394"/>
                  </a:lnTo>
                  <a:lnTo>
                    <a:pt x="399" y="587"/>
                  </a:lnTo>
                  <a:lnTo>
                    <a:pt x="1271" y="160"/>
                  </a:lnTo>
                  <a:lnTo>
                    <a:pt x="2148" y="587"/>
                  </a:lnTo>
                  <a:lnTo>
                    <a:pt x="3025" y="160"/>
                  </a:lnTo>
                  <a:lnTo>
                    <a:pt x="3902" y="587"/>
                  </a:lnTo>
                  <a:lnTo>
                    <a:pt x="4779" y="160"/>
                  </a:lnTo>
                  <a:lnTo>
                    <a:pt x="5656" y="587"/>
                  </a:lnTo>
                  <a:lnTo>
                    <a:pt x="6533" y="160"/>
                  </a:lnTo>
                  <a:lnTo>
                    <a:pt x="7410" y="587"/>
                  </a:lnTo>
                  <a:lnTo>
                    <a:pt x="8287" y="160"/>
                  </a:lnTo>
                  <a:lnTo>
                    <a:pt x="9164" y="587"/>
                  </a:lnTo>
                  <a:lnTo>
                    <a:pt x="9323" y="507"/>
                  </a:lnTo>
                  <a:lnTo>
                    <a:pt x="9301" y="359"/>
                  </a:lnTo>
                  <a:lnTo>
                    <a:pt x="9164" y="428"/>
                  </a:lnTo>
                  <a:lnTo>
                    <a:pt x="8287" y="1"/>
                  </a:lnTo>
                  <a:lnTo>
                    <a:pt x="7410" y="428"/>
                  </a:lnTo>
                  <a:lnTo>
                    <a:pt x="6533" y="1"/>
                  </a:lnTo>
                  <a:lnTo>
                    <a:pt x="5656" y="428"/>
                  </a:lnTo>
                  <a:lnTo>
                    <a:pt x="4779" y="1"/>
                  </a:lnTo>
                  <a:lnTo>
                    <a:pt x="3902" y="428"/>
                  </a:lnTo>
                  <a:lnTo>
                    <a:pt x="3025" y="1"/>
                  </a:lnTo>
                  <a:lnTo>
                    <a:pt x="2148" y="428"/>
                  </a:lnTo>
                  <a:lnTo>
                    <a:pt x="127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44"/>
            <p:cNvSpPr/>
            <p:nvPr/>
          </p:nvSpPr>
          <p:spPr>
            <a:xfrm>
              <a:off x="-1810224" y="2167501"/>
              <a:ext cx="808671" cy="50663"/>
            </a:xfrm>
            <a:custGeom>
              <a:avLst/>
              <a:gdLst/>
              <a:ahLst/>
              <a:cxnLst/>
              <a:rect l="l" t="t" r="r" b="b"/>
              <a:pathLst>
                <a:path w="9290" h="582" extrusionOk="0">
                  <a:moveTo>
                    <a:pt x="1174" y="1"/>
                  </a:moveTo>
                  <a:lnTo>
                    <a:pt x="302" y="428"/>
                  </a:lnTo>
                  <a:lnTo>
                    <a:pt x="17" y="291"/>
                  </a:lnTo>
                  <a:lnTo>
                    <a:pt x="0" y="439"/>
                  </a:lnTo>
                  <a:lnTo>
                    <a:pt x="302" y="582"/>
                  </a:lnTo>
                  <a:lnTo>
                    <a:pt x="1174" y="155"/>
                  </a:lnTo>
                  <a:lnTo>
                    <a:pt x="2051" y="582"/>
                  </a:lnTo>
                  <a:lnTo>
                    <a:pt x="2928" y="155"/>
                  </a:lnTo>
                  <a:lnTo>
                    <a:pt x="3805" y="582"/>
                  </a:lnTo>
                  <a:lnTo>
                    <a:pt x="4682" y="155"/>
                  </a:lnTo>
                  <a:lnTo>
                    <a:pt x="5559" y="582"/>
                  </a:lnTo>
                  <a:lnTo>
                    <a:pt x="6436" y="155"/>
                  </a:lnTo>
                  <a:lnTo>
                    <a:pt x="7313" y="582"/>
                  </a:lnTo>
                  <a:lnTo>
                    <a:pt x="8190" y="155"/>
                  </a:lnTo>
                  <a:lnTo>
                    <a:pt x="9067" y="582"/>
                  </a:lnTo>
                  <a:lnTo>
                    <a:pt x="9255" y="491"/>
                  </a:lnTo>
                  <a:lnTo>
                    <a:pt x="9289" y="320"/>
                  </a:lnTo>
                  <a:lnTo>
                    <a:pt x="9067" y="428"/>
                  </a:lnTo>
                  <a:lnTo>
                    <a:pt x="8190" y="1"/>
                  </a:lnTo>
                  <a:lnTo>
                    <a:pt x="7313" y="428"/>
                  </a:lnTo>
                  <a:lnTo>
                    <a:pt x="6436" y="1"/>
                  </a:lnTo>
                  <a:lnTo>
                    <a:pt x="5559" y="428"/>
                  </a:lnTo>
                  <a:lnTo>
                    <a:pt x="4682" y="1"/>
                  </a:lnTo>
                  <a:lnTo>
                    <a:pt x="3805" y="428"/>
                  </a:lnTo>
                  <a:lnTo>
                    <a:pt x="2928" y="1"/>
                  </a:lnTo>
                  <a:lnTo>
                    <a:pt x="2051" y="428"/>
                  </a:lnTo>
                  <a:lnTo>
                    <a:pt x="117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44"/>
            <p:cNvSpPr/>
            <p:nvPr/>
          </p:nvSpPr>
          <p:spPr>
            <a:xfrm>
              <a:off x="-1807264" y="2456069"/>
              <a:ext cx="17410" cy="8531"/>
            </a:xfrm>
            <a:custGeom>
              <a:avLst/>
              <a:gdLst/>
              <a:ahLst/>
              <a:cxnLst/>
              <a:rect l="l" t="t" r="r" b="b"/>
              <a:pathLst>
                <a:path w="200" h="98" extrusionOk="0">
                  <a:moveTo>
                    <a:pt x="0" y="0"/>
                  </a:moveTo>
                  <a:lnTo>
                    <a:pt x="0" y="97"/>
                  </a:lnTo>
                  <a:lnTo>
                    <a:pt x="200" y="97"/>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44"/>
            <p:cNvSpPr/>
            <p:nvPr/>
          </p:nvSpPr>
          <p:spPr>
            <a:xfrm>
              <a:off x="-1815186" y="2298423"/>
              <a:ext cx="817550" cy="51098"/>
            </a:xfrm>
            <a:custGeom>
              <a:avLst/>
              <a:gdLst/>
              <a:ahLst/>
              <a:cxnLst/>
              <a:rect l="l" t="t" r="r" b="b"/>
              <a:pathLst>
                <a:path w="9392" h="587" extrusionOk="0">
                  <a:moveTo>
                    <a:pt x="1231" y="0"/>
                  </a:moveTo>
                  <a:lnTo>
                    <a:pt x="359" y="427"/>
                  </a:lnTo>
                  <a:lnTo>
                    <a:pt x="0" y="257"/>
                  </a:lnTo>
                  <a:lnTo>
                    <a:pt x="17" y="422"/>
                  </a:lnTo>
                  <a:lnTo>
                    <a:pt x="359" y="587"/>
                  </a:lnTo>
                  <a:lnTo>
                    <a:pt x="1231" y="160"/>
                  </a:lnTo>
                  <a:lnTo>
                    <a:pt x="2108" y="587"/>
                  </a:lnTo>
                  <a:lnTo>
                    <a:pt x="2985" y="160"/>
                  </a:lnTo>
                  <a:lnTo>
                    <a:pt x="3862" y="587"/>
                  </a:lnTo>
                  <a:lnTo>
                    <a:pt x="4739" y="160"/>
                  </a:lnTo>
                  <a:lnTo>
                    <a:pt x="5616" y="587"/>
                  </a:lnTo>
                  <a:lnTo>
                    <a:pt x="6493" y="160"/>
                  </a:lnTo>
                  <a:lnTo>
                    <a:pt x="7370" y="587"/>
                  </a:lnTo>
                  <a:lnTo>
                    <a:pt x="8247" y="160"/>
                  </a:lnTo>
                  <a:lnTo>
                    <a:pt x="9124" y="587"/>
                  </a:lnTo>
                  <a:lnTo>
                    <a:pt x="9392" y="462"/>
                  </a:lnTo>
                  <a:lnTo>
                    <a:pt x="9369" y="314"/>
                  </a:lnTo>
                  <a:lnTo>
                    <a:pt x="9124" y="427"/>
                  </a:lnTo>
                  <a:lnTo>
                    <a:pt x="8247" y="0"/>
                  </a:lnTo>
                  <a:lnTo>
                    <a:pt x="7370" y="427"/>
                  </a:lnTo>
                  <a:lnTo>
                    <a:pt x="6493" y="0"/>
                  </a:lnTo>
                  <a:lnTo>
                    <a:pt x="5616" y="427"/>
                  </a:lnTo>
                  <a:lnTo>
                    <a:pt x="4739" y="0"/>
                  </a:lnTo>
                  <a:lnTo>
                    <a:pt x="3862" y="427"/>
                  </a:lnTo>
                  <a:lnTo>
                    <a:pt x="2985" y="0"/>
                  </a:lnTo>
                  <a:lnTo>
                    <a:pt x="2108" y="427"/>
                  </a:lnTo>
                  <a:lnTo>
                    <a:pt x="123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44"/>
            <p:cNvSpPr/>
            <p:nvPr/>
          </p:nvSpPr>
          <p:spPr>
            <a:xfrm>
              <a:off x="-1002685" y="2453545"/>
              <a:ext cx="10010" cy="4614"/>
            </a:xfrm>
            <a:custGeom>
              <a:avLst/>
              <a:gdLst/>
              <a:ahLst/>
              <a:cxnLst/>
              <a:rect l="l" t="t" r="r" b="b"/>
              <a:pathLst>
                <a:path w="115" h="53" extrusionOk="0">
                  <a:moveTo>
                    <a:pt x="115" y="1"/>
                  </a:moveTo>
                  <a:lnTo>
                    <a:pt x="1" y="52"/>
                  </a:lnTo>
                  <a:lnTo>
                    <a:pt x="115" y="52"/>
                  </a:lnTo>
                  <a:lnTo>
                    <a:pt x="11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44"/>
            <p:cNvSpPr/>
            <p:nvPr/>
          </p:nvSpPr>
          <p:spPr>
            <a:xfrm>
              <a:off x="-1807787" y="2364319"/>
              <a:ext cx="815113" cy="51185"/>
            </a:xfrm>
            <a:custGeom>
              <a:avLst/>
              <a:gdLst/>
              <a:ahLst/>
              <a:cxnLst/>
              <a:rect l="l" t="t" r="r" b="b"/>
              <a:pathLst>
                <a:path w="9364" h="588" extrusionOk="0">
                  <a:moveTo>
                    <a:pt x="1146" y="1"/>
                  </a:moveTo>
                  <a:lnTo>
                    <a:pt x="274" y="428"/>
                  </a:lnTo>
                  <a:lnTo>
                    <a:pt x="1" y="297"/>
                  </a:lnTo>
                  <a:lnTo>
                    <a:pt x="6" y="348"/>
                  </a:lnTo>
                  <a:lnTo>
                    <a:pt x="6" y="456"/>
                  </a:lnTo>
                  <a:lnTo>
                    <a:pt x="274" y="587"/>
                  </a:lnTo>
                  <a:lnTo>
                    <a:pt x="1146" y="160"/>
                  </a:lnTo>
                  <a:lnTo>
                    <a:pt x="2023" y="587"/>
                  </a:lnTo>
                  <a:lnTo>
                    <a:pt x="2900" y="160"/>
                  </a:lnTo>
                  <a:lnTo>
                    <a:pt x="3777" y="587"/>
                  </a:lnTo>
                  <a:lnTo>
                    <a:pt x="4654" y="160"/>
                  </a:lnTo>
                  <a:lnTo>
                    <a:pt x="5531" y="587"/>
                  </a:lnTo>
                  <a:lnTo>
                    <a:pt x="6408" y="160"/>
                  </a:lnTo>
                  <a:lnTo>
                    <a:pt x="7285" y="587"/>
                  </a:lnTo>
                  <a:lnTo>
                    <a:pt x="8162" y="160"/>
                  </a:lnTo>
                  <a:lnTo>
                    <a:pt x="9039" y="587"/>
                  </a:lnTo>
                  <a:lnTo>
                    <a:pt x="9364" y="428"/>
                  </a:lnTo>
                  <a:lnTo>
                    <a:pt x="9364" y="268"/>
                  </a:lnTo>
                  <a:lnTo>
                    <a:pt x="9039" y="428"/>
                  </a:lnTo>
                  <a:lnTo>
                    <a:pt x="8162" y="1"/>
                  </a:lnTo>
                  <a:lnTo>
                    <a:pt x="7285" y="428"/>
                  </a:lnTo>
                  <a:lnTo>
                    <a:pt x="6408" y="1"/>
                  </a:lnTo>
                  <a:lnTo>
                    <a:pt x="5531" y="428"/>
                  </a:lnTo>
                  <a:lnTo>
                    <a:pt x="4654" y="1"/>
                  </a:lnTo>
                  <a:lnTo>
                    <a:pt x="3777" y="428"/>
                  </a:lnTo>
                  <a:lnTo>
                    <a:pt x="2900" y="1"/>
                  </a:lnTo>
                  <a:lnTo>
                    <a:pt x="2023" y="428"/>
                  </a:lnTo>
                  <a:lnTo>
                    <a:pt x="114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9" name="Google Shape;939;p44"/>
          <p:cNvGrpSpPr/>
          <p:nvPr/>
        </p:nvGrpSpPr>
        <p:grpSpPr>
          <a:xfrm rot="-1896875">
            <a:off x="1030766" y="814428"/>
            <a:ext cx="789728" cy="155831"/>
            <a:chOff x="5674700" y="1114550"/>
            <a:chExt cx="1490200" cy="294050"/>
          </a:xfrm>
        </p:grpSpPr>
        <p:sp>
          <p:nvSpPr>
            <p:cNvPr id="940" name="Google Shape;940;p44"/>
            <p:cNvSpPr/>
            <p:nvPr/>
          </p:nvSpPr>
          <p:spPr>
            <a:xfrm>
              <a:off x="5674700" y="1115225"/>
              <a:ext cx="1489539" cy="293376"/>
            </a:xfrm>
            <a:custGeom>
              <a:avLst/>
              <a:gdLst/>
              <a:ahLst/>
              <a:cxnLst/>
              <a:rect l="l" t="t" r="r" b="b"/>
              <a:pathLst>
                <a:path w="13248" h="2609" extrusionOk="0">
                  <a:moveTo>
                    <a:pt x="160" y="0"/>
                  </a:moveTo>
                  <a:cubicBezTo>
                    <a:pt x="160" y="57"/>
                    <a:pt x="154" y="114"/>
                    <a:pt x="149" y="171"/>
                  </a:cubicBezTo>
                  <a:cubicBezTo>
                    <a:pt x="149" y="222"/>
                    <a:pt x="137" y="274"/>
                    <a:pt x="126" y="331"/>
                  </a:cubicBezTo>
                  <a:cubicBezTo>
                    <a:pt x="126" y="353"/>
                    <a:pt x="114" y="370"/>
                    <a:pt x="97" y="388"/>
                  </a:cubicBezTo>
                  <a:cubicBezTo>
                    <a:pt x="69" y="416"/>
                    <a:pt x="46" y="450"/>
                    <a:pt x="35" y="490"/>
                  </a:cubicBezTo>
                  <a:cubicBezTo>
                    <a:pt x="23" y="558"/>
                    <a:pt x="29" y="632"/>
                    <a:pt x="52" y="701"/>
                  </a:cubicBezTo>
                  <a:cubicBezTo>
                    <a:pt x="57" y="746"/>
                    <a:pt x="75" y="786"/>
                    <a:pt x="97" y="826"/>
                  </a:cubicBezTo>
                  <a:cubicBezTo>
                    <a:pt x="103" y="837"/>
                    <a:pt x="114" y="843"/>
                    <a:pt x="120" y="860"/>
                  </a:cubicBezTo>
                  <a:cubicBezTo>
                    <a:pt x="126" y="877"/>
                    <a:pt x="126" y="894"/>
                    <a:pt x="120" y="917"/>
                  </a:cubicBezTo>
                  <a:cubicBezTo>
                    <a:pt x="120" y="951"/>
                    <a:pt x="120" y="980"/>
                    <a:pt x="103" y="1003"/>
                  </a:cubicBezTo>
                  <a:cubicBezTo>
                    <a:pt x="80" y="1020"/>
                    <a:pt x="52" y="1042"/>
                    <a:pt x="40" y="1071"/>
                  </a:cubicBezTo>
                  <a:cubicBezTo>
                    <a:pt x="29" y="1105"/>
                    <a:pt x="18" y="1134"/>
                    <a:pt x="12" y="1168"/>
                  </a:cubicBezTo>
                  <a:cubicBezTo>
                    <a:pt x="6" y="1208"/>
                    <a:pt x="6" y="1247"/>
                    <a:pt x="6" y="1287"/>
                  </a:cubicBezTo>
                  <a:cubicBezTo>
                    <a:pt x="0" y="1361"/>
                    <a:pt x="6" y="1435"/>
                    <a:pt x="23" y="1509"/>
                  </a:cubicBezTo>
                  <a:cubicBezTo>
                    <a:pt x="35" y="1538"/>
                    <a:pt x="35" y="1589"/>
                    <a:pt x="57" y="1606"/>
                  </a:cubicBezTo>
                  <a:cubicBezTo>
                    <a:pt x="80" y="1629"/>
                    <a:pt x="109" y="1635"/>
                    <a:pt x="131" y="1658"/>
                  </a:cubicBezTo>
                  <a:cubicBezTo>
                    <a:pt x="149" y="1686"/>
                    <a:pt x="137" y="1714"/>
                    <a:pt x="143" y="1749"/>
                  </a:cubicBezTo>
                  <a:cubicBezTo>
                    <a:pt x="154" y="1789"/>
                    <a:pt x="154" y="1828"/>
                    <a:pt x="154" y="1868"/>
                  </a:cubicBezTo>
                  <a:cubicBezTo>
                    <a:pt x="149" y="1902"/>
                    <a:pt x="137" y="1931"/>
                    <a:pt x="120" y="1959"/>
                  </a:cubicBezTo>
                  <a:cubicBezTo>
                    <a:pt x="109" y="1988"/>
                    <a:pt x="103" y="2022"/>
                    <a:pt x="86" y="2050"/>
                  </a:cubicBezTo>
                  <a:cubicBezTo>
                    <a:pt x="63" y="2096"/>
                    <a:pt x="40" y="2125"/>
                    <a:pt x="69" y="2176"/>
                  </a:cubicBezTo>
                  <a:cubicBezTo>
                    <a:pt x="92" y="2221"/>
                    <a:pt x="149" y="2312"/>
                    <a:pt x="211" y="2318"/>
                  </a:cubicBezTo>
                  <a:cubicBezTo>
                    <a:pt x="211" y="2341"/>
                    <a:pt x="228" y="2347"/>
                    <a:pt x="240" y="2369"/>
                  </a:cubicBezTo>
                  <a:cubicBezTo>
                    <a:pt x="245" y="2392"/>
                    <a:pt x="251" y="2409"/>
                    <a:pt x="251" y="2432"/>
                  </a:cubicBezTo>
                  <a:cubicBezTo>
                    <a:pt x="257" y="2466"/>
                    <a:pt x="257" y="2506"/>
                    <a:pt x="251" y="2546"/>
                  </a:cubicBezTo>
                  <a:cubicBezTo>
                    <a:pt x="251" y="2563"/>
                    <a:pt x="251" y="2592"/>
                    <a:pt x="245" y="2609"/>
                  </a:cubicBezTo>
                  <a:lnTo>
                    <a:pt x="13060" y="2609"/>
                  </a:lnTo>
                  <a:cubicBezTo>
                    <a:pt x="13065" y="2546"/>
                    <a:pt x="13082" y="2489"/>
                    <a:pt x="13105" y="2432"/>
                  </a:cubicBezTo>
                  <a:cubicBezTo>
                    <a:pt x="13111" y="2415"/>
                    <a:pt x="13122" y="2398"/>
                    <a:pt x="13122" y="2381"/>
                  </a:cubicBezTo>
                  <a:cubicBezTo>
                    <a:pt x="13122" y="2358"/>
                    <a:pt x="13122" y="2369"/>
                    <a:pt x="13116" y="2352"/>
                  </a:cubicBezTo>
                  <a:cubicBezTo>
                    <a:pt x="13105" y="2335"/>
                    <a:pt x="13094" y="2312"/>
                    <a:pt x="13082" y="2301"/>
                  </a:cubicBezTo>
                  <a:cubicBezTo>
                    <a:pt x="13048" y="2244"/>
                    <a:pt x="13042" y="2176"/>
                    <a:pt x="13054" y="2119"/>
                  </a:cubicBezTo>
                  <a:cubicBezTo>
                    <a:pt x="13071" y="2056"/>
                    <a:pt x="13105" y="2068"/>
                    <a:pt x="13156" y="2039"/>
                  </a:cubicBezTo>
                  <a:cubicBezTo>
                    <a:pt x="13219" y="2011"/>
                    <a:pt x="13156" y="1954"/>
                    <a:pt x="13139" y="1914"/>
                  </a:cubicBezTo>
                  <a:cubicBezTo>
                    <a:pt x="13122" y="1880"/>
                    <a:pt x="13116" y="1834"/>
                    <a:pt x="13128" y="1794"/>
                  </a:cubicBezTo>
                  <a:cubicBezTo>
                    <a:pt x="13151" y="1737"/>
                    <a:pt x="13179" y="1692"/>
                    <a:pt x="13213" y="1646"/>
                  </a:cubicBezTo>
                  <a:cubicBezTo>
                    <a:pt x="13236" y="1589"/>
                    <a:pt x="13247" y="1532"/>
                    <a:pt x="13236" y="1475"/>
                  </a:cubicBezTo>
                  <a:cubicBezTo>
                    <a:pt x="13247" y="1424"/>
                    <a:pt x="13230" y="1367"/>
                    <a:pt x="13196" y="1322"/>
                  </a:cubicBezTo>
                  <a:cubicBezTo>
                    <a:pt x="13173" y="1299"/>
                    <a:pt x="13151" y="1276"/>
                    <a:pt x="13134" y="1253"/>
                  </a:cubicBezTo>
                  <a:cubicBezTo>
                    <a:pt x="13122" y="1225"/>
                    <a:pt x="13128" y="1219"/>
                    <a:pt x="13134" y="1196"/>
                  </a:cubicBezTo>
                  <a:cubicBezTo>
                    <a:pt x="13162" y="1094"/>
                    <a:pt x="13225" y="991"/>
                    <a:pt x="13202" y="883"/>
                  </a:cubicBezTo>
                  <a:cubicBezTo>
                    <a:pt x="13196" y="843"/>
                    <a:pt x="13185" y="803"/>
                    <a:pt x="13168" y="769"/>
                  </a:cubicBezTo>
                  <a:cubicBezTo>
                    <a:pt x="13151" y="746"/>
                    <a:pt x="13139" y="724"/>
                    <a:pt x="13122" y="701"/>
                  </a:cubicBezTo>
                  <a:cubicBezTo>
                    <a:pt x="13105" y="684"/>
                    <a:pt x="13088" y="661"/>
                    <a:pt x="13077" y="638"/>
                  </a:cubicBezTo>
                  <a:cubicBezTo>
                    <a:pt x="13060" y="581"/>
                    <a:pt x="13054" y="524"/>
                    <a:pt x="13054" y="473"/>
                  </a:cubicBezTo>
                  <a:cubicBezTo>
                    <a:pt x="13048" y="422"/>
                    <a:pt x="13060" y="370"/>
                    <a:pt x="13082" y="331"/>
                  </a:cubicBezTo>
                  <a:cubicBezTo>
                    <a:pt x="13116" y="296"/>
                    <a:pt x="13139" y="257"/>
                    <a:pt x="13139" y="211"/>
                  </a:cubicBezTo>
                  <a:cubicBezTo>
                    <a:pt x="13145" y="143"/>
                    <a:pt x="13145" y="74"/>
                    <a:pt x="13139" y="6"/>
                  </a:cubicBezTo>
                  <a:lnTo>
                    <a:pt x="1313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44"/>
            <p:cNvSpPr/>
            <p:nvPr/>
          </p:nvSpPr>
          <p:spPr>
            <a:xfrm>
              <a:off x="5998060" y="1255444"/>
              <a:ext cx="250505" cy="153153"/>
            </a:xfrm>
            <a:custGeom>
              <a:avLst/>
              <a:gdLst/>
              <a:ahLst/>
              <a:cxnLst/>
              <a:rect l="l" t="t" r="r" b="b"/>
              <a:pathLst>
                <a:path w="2228" h="1362" extrusionOk="0">
                  <a:moveTo>
                    <a:pt x="1111" y="0"/>
                  </a:moveTo>
                  <a:cubicBezTo>
                    <a:pt x="496" y="0"/>
                    <a:pt x="1" y="513"/>
                    <a:pt x="18" y="1128"/>
                  </a:cubicBezTo>
                  <a:cubicBezTo>
                    <a:pt x="18" y="1208"/>
                    <a:pt x="23" y="1288"/>
                    <a:pt x="40" y="1362"/>
                  </a:cubicBezTo>
                  <a:lnTo>
                    <a:pt x="450" y="1362"/>
                  </a:lnTo>
                  <a:cubicBezTo>
                    <a:pt x="422" y="1288"/>
                    <a:pt x="405" y="1208"/>
                    <a:pt x="405" y="1128"/>
                  </a:cubicBezTo>
                  <a:cubicBezTo>
                    <a:pt x="405" y="731"/>
                    <a:pt x="728" y="417"/>
                    <a:pt x="1111" y="417"/>
                  </a:cubicBezTo>
                  <a:cubicBezTo>
                    <a:pt x="1150" y="417"/>
                    <a:pt x="1190" y="421"/>
                    <a:pt x="1231" y="428"/>
                  </a:cubicBezTo>
                  <a:cubicBezTo>
                    <a:pt x="1664" y="502"/>
                    <a:pt x="1926" y="952"/>
                    <a:pt x="1777" y="1362"/>
                  </a:cubicBezTo>
                  <a:lnTo>
                    <a:pt x="2188" y="1362"/>
                  </a:lnTo>
                  <a:cubicBezTo>
                    <a:pt x="2205" y="1288"/>
                    <a:pt x="2210" y="1208"/>
                    <a:pt x="2210" y="1128"/>
                  </a:cubicBezTo>
                  <a:cubicBezTo>
                    <a:pt x="2227" y="513"/>
                    <a:pt x="1732" y="0"/>
                    <a:pt x="1111" y="0"/>
                  </a:cubicBezTo>
                  <a:close/>
                </a:path>
              </a:pathLst>
            </a:custGeom>
            <a:solidFill>
              <a:srgbClr val="F9E4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44"/>
            <p:cNvSpPr/>
            <p:nvPr/>
          </p:nvSpPr>
          <p:spPr>
            <a:xfrm>
              <a:off x="5679872" y="1258480"/>
              <a:ext cx="212615" cy="150117"/>
            </a:xfrm>
            <a:custGeom>
              <a:avLst/>
              <a:gdLst/>
              <a:ahLst/>
              <a:cxnLst/>
              <a:rect l="l" t="t" r="r" b="b"/>
              <a:pathLst>
                <a:path w="1891" h="1335" extrusionOk="0">
                  <a:moveTo>
                    <a:pt x="784" y="1"/>
                  </a:moveTo>
                  <a:cubicBezTo>
                    <a:pt x="513" y="1"/>
                    <a:pt x="237" y="101"/>
                    <a:pt x="11" y="327"/>
                  </a:cubicBezTo>
                  <a:cubicBezTo>
                    <a:pt x="11" y="327"/>
                    <a:pt x="11" y="327"/>
                    <a:pt x="17" y="332"/>
                  </a:cubicBezTo>
                  <a:cubicBezTo>
                    <a:pt x="40" y="349"/>
                    <a:pt x="68" y="355"/>
                    <a:pt x="85" y="384"/>
                  </a:cubicBezTo>
                  <a:cubicBezTo>
                    <a:pt x="108" y="412"/>
                    <a:pt x="91" y="440"/>
                    <a:pt x="103" y="475"/>
                  </a:cubicBezTo>
                  <a:cubicBezTo>
                    <a:pt x="108" y="509"/>
                    <a:pt x="114" y="554"/>
                    <a:pt x="114" y="594"/>
                  </a:cubicBezTo>
                  <a:cubicBezTo>
                    <a:pt x="108" y="623"/>
                    <a:pt x="97" y="651"/>
                    <a:pt x="80" y="680"/>
                  </a:cubicBezTo>
                  <a:cubicBezTo>
                    <a:pt x="68" y="714"/>
                    <a:pt x="57" y="742"/>
                    <a:pt x="46" y="771"/>
                  </a:cubicBezTo>
                  <a:cubicBezTo>
                    <a:pt x="23" y="822"/>
                    <a:pt x="0" y="839"/>
                    <a:pt x="29" y="896"/>
                  </a:cubicBezTo>
                  <a:cubicBezTo>
                    <a:pt x="46" y="936"/>
                    <a:pt x="68" y="970"/>
                    <a:pt x="91" y="999"/>
                  </a:cubicBezTo>
                  <a:cubicBezTo>
                    <a:pt x="145" y="652"/>
                    <a:pt x="442" y="393"/>
                    <a:pt x="789" y="393"/>
                  </a:cubicBezTo>
                  <a:cubicBezTo>
                    <a:pt x="807" y="393"/>
                    <a:pt x="825" y="394"/>
                    <a:pt x="843" y="395"/>
                  </a:cubicBezTo>
                  <a:cubicBezTo>
                    <a:pt x="1213" y="423"/>
                    <a:pt x="1498" y="731"/>
                    <a:pt x="1498" y="1101"/>
                  </a:cubicBezTo>
                  <a:cubicBezTo>
                    <a:pt x="1498" y="1181"/>
                    <a:pt x="1486" y="1261"/>
                    <a:pt x="1458" y="1335"/>
                  </a:cubicBezTo>
                  <a:lnTo>
                    <a:pt x="1862" y="1335"/>
                  </a:lnTo>
                  <a:cubicBezTo>
                    <a:pt x="1879" y="1261"/>
                    <a:pt x="1885" y="1181"/>
                    <a:pt x="1891" y="1101"/>
                  </a:cubicBezTo>
                  <a:cubicBezTo>
                    <a:pt x="1891" y="439"/>
                    <a:pt x="1350" y="1"/>
                    <a:pt x="784" y="1"/>
                  </a:cubicBezTo>
                  <a:close/>
                </a:path>
              </a:pathLst>
            </a:custGeom>
            <a:solidFill>
              <a:srgbClr val="F9E4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44"/>
            <p:cNvSpPr/>
            <p:nvPr/>
          </p:nvSpPr>
          <p:spPr>
            <a:xfrm>
              <a:off x="6354700" y="1258593"/>
              <a:ext cx="247357" cy="150005"/>
            </a:xfrm>
            <a:custGeom>
              <a:avLst/>
              <a:gdLst/>
              <a:ahLst/>
              <a:cxnLst/>
              <a:rect l="l" t="t" r="r" b="b"/>
              <a:pathLst>
                <a:path w="2200" h="1334" extrusionOk="0">
                  <a:moveTo>
                    <a:pt x="1100" y="1"/>
                  </a:moveTo>
                  <a:cubicBezTo>
                    <a:pt x="491" y="1"/>
                    <a:pt x="1" y="491"/>
                    <a:pt x="1" y="1100"/>
                  </a:cubicBezTo>
                  <a:cubicBezTo>
                    <a:pt x="1" y="1180"/>
                    <a:pt x="6" y="1260"/>
                    <a:pt x="24" y="1334"/>
                  </a:cubicBezTo>
                  <a:lnTo>
                    <a:pt x="434" y="1334"/>
                  </a:lnTo>
                  <a:cubicBezTo>
                    <a:pt x="405" y="1260"/>
                    <a:pt x="394" y="1180"/>
                    <a:pt x="394" y="1100"/>
                  </a:cubicBezTo>
                  <a:cubicBezTo>
                    <a:pt x="394" y="707"/>
                    <a:pt x="707" y="394"/>
                    <a:pt x="1100" y="394"/>
                  </a:cubicBezTo>
                  <a:cubicBezTo>
                    <a:pt x="1487" y="394"/>
                    <a:pt x="1806" y="707"/>
                    <a:pt x="1806" y="1100"/>
                  </a:cubicBezTo>
                  <a:cubicBezTo>
                    <a:pt x="1806" y="1180"/>
                    <a:pt x="1789" y="1260"/>
                    <a:pt x="1766" y="1334"/>
                  </a:cubicBezTo>
                  <a:lnTo>
                    <a:pt x="2171" y="1334"/>
                  </a:lnTo>
                  <a:cubicBezTo>
                    <a:pt x="2188" y="1260"/>
                    <a:pt x="2193" y="1180"/>
                    <a:pt x="2199" y="1100"/>
                  </a:cubicBezTo>
                  <a:cubicBezTo>
                    <a:pt x="2193" y="491"/>
                    <a:pt x="1704" y="1"/>
                    <a:pt x="1100" y="1"/>
                  </a:cubicBezTo>
                  <a:close/>
                </a:path>
              </a:pathLst>
            </a:custGeom>
            <a:solidFill>
              <a:srgbClr val="F9E4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44"/>
            <p:cNvSpPr/>
            <p:nvPr/>
          </p:nvSpPr>
          <p:spPr>
            <a:xfrm>
              <a:off x="6172895" y="1114550"/>
              <a:ext cx="247245" cy="147419"/>
            </a:xfrm>
            <a:custGeom>
              <a:avLst/>
              <a:gdLst/>
              <a:ahLst/>
              <a:cxnLst/>
              <a:rect l="l" t="t" r="r" b="b"/>
              <a:pathLst>
                <a:path w="2199" h="1311" extrusionOk="0">
                  <a:moveTo>
                    <a:pt x="17" y="1"/>
                  </a:moveTo>
                  <a:cubicBezTo>
                    <a:pt x="6" y="69"/>
                    <a:pt x="0" y="143"/>
                    <a:pt x="0" y="211"/>
                  </a:cubicBezTo>
                  <a:cubicBezTo>
                    <a:pt x="0" y="815"/>
                    <a:pt x="490" y="1310"/>
                    <a:pt x="1100" y="1310"/>
                  </a:cubicBezTo>
                  <a:cubicBezTo>
                    <a:pt x="1703" y="1310"/>
                    <a:pt x="2193" y="815"/>
                    <a:pt x="2199" y="211"/>
                  </a:cubicBezTo>
                  <a:cubicBezTo>
                    <a:pt x="2193" y="143"/>
                    <a:pt x="2187" y="69"/>
                    <a:pt x="2176" y="1"/>
                  </a:cubicBezTo>
                  <a:lnTo>
                    <a:pt x="1772" y="1"/>
                  </a:lnTo>
                  <a:cubicBezTo>
                    <a:pt x="1794" y="69"/>
                    <a:pt x="1806" y="137"/>
                    <a:pt x="1806" y="211"/>
                  </a:cubicBezTo>
                  <a:cubicBezTo>
                    <a:pt x="1806" y="599"/>
                    <a:pt x="1487" y="917"/>
                    <a:pt x="1100" y="917"/>
                  </a:cubicBezTo>
                  <a:cubicBezTo>
                    <a:pt x="707" y="917"/>
                    <a:pt x="393" y="599"/>
                    <a:pt x="393" y="211"/>
                  </a:cubicBezTo>
                  <a:cubicBezTo>
                    <a:pt x="393" y="137"/>
                    <a:pt x="399" y="69"/>
                    <a:pt x="422" y="1"/>
                  </a:cubicBezTo>
                  <a:close/>
                </a:path>
              </a:pathLst>
            </a:custGeom>
            <a:solidFill>
              <a:srgbClr val="F9E4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44"/>
            <p:cNvSpPr/>
            <p:nvPr/>
          </p:nvSpPr>
          <p:spPr>
            <a:xfrm>
              <a:off x="5816254" y="1114550"/>
              <a:ext cx="250393" cy="150567"/>
            </a:xfrm>
            <a:custGeom>
              <a:avLst/>
              <a:gdLst/>
              <a:ahLst/>
              <a:cxnLst/>
              <a:rect l="l" t="t" r="r" b="b"/>
              <a:pathLst>
                <a:path w="2227" h="1339" extrusionOk="0">
                  <a:moveTo>
                    <a:pt x="34" y="1"/>
                  </a:moveTo>
                  <a:cubicBezTo>
                    <a:pt x="23" y="69"/>
                    <a:pt x="17" y="143"/>
                    <a:pt x="17" y="211"/>
                  </a:cubicBezTo>
                  <a:cubicBezTo>
                    <a:pt x="0" y="826"/>
                    <a:pt x="496" y="1339"/>
                    <a:pt x="1111" y="1339"/>
                  </a:cubicBezTo>
                  <a:cubicBezTo>
                    <a:pt x="1731" y="1339"/>
                    <a:pt x="2227" y="826"/>
                    <a:pt x="2210" y="211"/>
                  </a:cubicBezTo>
                  <a:cubicBezTo>
                    <a:pt x="2210" y="143"/>
                    <a:pt x="2204" y="69"/>
                    <a:pt x="2193" y="1"/>
                  </a:cubicBezTo>
                  <a:lnTo>
                    <a:pt x="1788" y="1"/>
                  </a:lnTo>
                  <a:cubicBezTo>
                    <a:pt x="1811" y="69"/>
                    <a:pt x="1823" y="137"/>
                    <a:pt x="1823" y="211"/>
                  </a:cubicBezTo>
                  <a:cubicBezTo>
                    <a:pt x="1834" y="610"/>
                    <a:pt x="1515" y="940"/>
                    <a:pt x="1111" y="940"/>
                  </a:cubicBezTo>
                  <a:cubicBezTo>
                    <a:pt x="712" y="940"/>
                    <a:pt x="393" y="610"/>
                    <a:pt x="404" y="211"/>
                  </a:cubicBezTo>
                  <a:cubicBezTo>
                    <a:pt x="404" y="137"/>
                    <a:pt x="416" y="69"/>
                    <a:pt x="439" y="1"/>
                  </a:cubicBezTo>
                  <a:close/>
                </a:path>
              </a:pathLst>
            </a:custGeom>
            <a:solidFill>
              <a:srgbClr val="F9E4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44"/>
            <p:cNvSpPr/>
            <p:nvPr/>
          </p:nvSpPr>
          <p:spPr>
            <a:xfrm>
              <a:off x="6708193" y="1255444"/>
              <a:ext cx="250505" cy="153153"/>
            </a:xfrm>
            <a:custGeom>
              <a:avLst/>
              <a:gdLst/>
              <a:ahLst/>
              <a:cxnLst/>
              <a:rect l="l" t="t" r="r" b="b"/>
              <a:pathLst>
                <a:path w="2228" h="1362" extrusionOk="0">
                  <a:moveTo>
                    <a:pt x="1111" y="0"/>
                  </a:moveTo>
                  <a:cubicBezTo>
                    <a:pt x="496" y="0"/>
                    <a:pt x="1" y="513"/>
                    <a:pt x="12" y="1128"/>
                  </a:cubicBezTo>
                  <a:cubicBezTo>
                    <a:pt x="12" y="1208"/>
                    <a:pt x="23" y="1288"/>
                    <a:pt x="40" y="1362"/>
                  </a:cubicBezTo>
                  <a:lnTo>
                    <a:pt x="445" y="1362"/>
                  </a:lnTo>
                  <a:cubicBezTo>
                    <a:pt x="422" y="1288"/>
                    <a:pt x="405" y="1208"/>
                    <a:pt x="405" y="1128"/>
                  </a:cubicBezTo>
                  <a:cubicBezTo>
                    <a:pt x="393" y="729"/>
                    <a:pt x="712" y="399"/>
                    <a:pt x="1111" y="399"/>
                  </a:cubicBezTo>
                  <a:cubicBezTo>
                    <a:pt x="1510" y="399"/>
                    <a:pt x="1829" y="729"/>
                    <a:pt x="1817" y="1128"/>
                  </a:cubicBezTo>
                  <a:cubicBezTo>
                    <a:pt x="1817" y="1208"/>
                    <a:pt x="1806" y="1288"/>
                    <a:pt x="1777" y="1362"/>
                  </a:cubicBezTo>
                  <a:lnTo>
                    <a:pt x="2187" y="1362"/>
                  </a:lnTo>
                  <a:cubicBezTo>
                    <a:pt x="2199" y="1288"/>
                    <a:pt x="2210" y="1208"/>
                    <a:pt x="2210" y="1128"/>
                  </a:cubicBezTo>
                  <a:cubicBezTo>
                    <a:pt x="2227" y="513"/>
                    <a:pt x="1732" y="0"/>
                    <a:pt x="1111" y="0"/>
                  </a:cubicBezTo>
                  <a:close/>
                </a:path>
              </a:pathLst>
            </a:custGeom>
            <a:solidFill>
              <a:srgbClr val="F9E4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44"/>
            <p:cNvSpPr/>
            <p:nvPr/>
          </p:nvSpPr>
          <p:spPr>
            <a:xfrm>
              <a:off x="6881116" y="1114550"/>
              <a:ext cx="250505" cy="150567"/>
            </a:xfrm>
            <a:custGeom>
              <a:avLst/>
              <a:gdLst/>
              <a:ahLst/>
              <a:cxnLst/>
              <a:rect l="l" t="t" r="r" b="b"/>
              <a:pathLst>
                <a:path w="2228" h="1339" extrusionOk="0">
                  <a:moveTo>
                    <a:pt x="34" y="1"/>
                  </a:moveTo>
                  <a:cubicBezTo>
                    <a:pt x="23" y="69"/>
                    <a:pt x="12" y="143"/>
                    <a:pt x="12" y="211"/>
                  </a:cubicBezTo>
                  <a:cubicBezTo>
                    <a:pt x="0" y="826"/>
                    <a:pt x="496" y="1339"/>
                    <a:pt x="1111" y="1339"/>
                  </a:cubicBezTo>
                  <a:cubicBezTo>
                    <a:pt x="1732" y="1339"/>
                    <a:pt x="2227" y="826"/>
                    <a:pt x="2210" y="211"/>
                  </a:cubicBezTo>
                  <a:cubicBezTo>
                    <a:pt x="2210" y="143"/>
                    <a:pt x="2204" y="69"/>
                    <a:pt x="2193" y="1"/>
                  </a:cubicBezTo>
                  <a:lnTo>
                    <a:pt x="1788" y="1"/>
                  </a:lnTo>
                  <a:cubicBezTo>
                    <a:pt x="1806" y="69"/>
                    <a:pt x="1817" y="137"/>
                    <a:pt x="1817" y="211"/>
                  </a:cubicBezTo>
                  <a:cubicBezTo>
                    <a:pt x="1828" y="610"/>
                    <a:pt x="1509" y="940"/>
                    <a:pt x="1111" y="940"/>
                  </a:cubicBezTo>
                  <a:cubicBezTo>
                    <a:pt x="712" y="940"/>
                    <a:pt x="393" y="610"/>
                    <a:pt x="405" y="211"/>
                  </a:cubicBezTo>
                  <a:cubicBezTo>
                    <a:pt x="405" y="137"/>
                    <a:pt x="416" y="69"/>
                    <a:pt x="433" y="1"/>
                  </a:cubicBezTo>
                  <a:close/>
                </a:path>
              </a:pathLst>
            </a:custGeom>
            <a:solidFill>
              <a:srgbClr val="F9E4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44"/>
            <p:cNvSpPr/>
            <p:nvPr/>
          </p:nvSpPr>
          <p:spPr>
            <a:xfrm>
              <a:off x="7064271" y="1263090"/>
              <a:ext cx="100629" cy="145507"/>
            </a:xfrm>
            <a:custGeom>
              <a:avLst/>
              <a:gdLst/>
              <a:ahLst/>
              <a:cxnLst/>
              <a:rect l="l" t="t" r="r" b="b"/>
              <a:pathLst>
                <a:path w="895" h="1294" extrusionOk="0">
                  <a:moveTo>
                    <a:pt x="832" y="1"/>
                  </a:moveTo>
                  <a:cubicBezTo>
                    <a:pt x="347" y="120"/>
                    <a:pt x="6" y="559"/>
                    <a:pt x="0" y="1060"/>
                  </a:cubicBezTo>
                  <a:cubicBezTo>
                    <a:pt x="0" y="1140"/>
                    <a:pt x="11" y="1220"/>
                    <a:pt x="29" y="1294"/>
                  </a:cubicBezTo>
                  <a:lnTo>
                    <a:pt x="433" y="1294"/>
                  </a:lnTo>
                  <a:cubicBezTo>
                    <a:pt x="410" y="1220"/>
                    <a:pt x="393" y="1140"/>
                    <a:pt x="393" y="1060"/>
                  </a:cubicBezTo>
                  <a:cubicBezTo>
                    <a:pt x="393" y="787"/>
                    <a:pt x="558" y="536"/>
                    <a:pt x="809" y="422"/>
                  </a:cubicBezTo>
                  <a:cubicBezTo>
                    <a:pt x="826" y="388"/>
                    <a:pt x="849" y="360"/>
                    <a:pt x="860" y="331"/>
                  </a:cubicBezTo>
                  <a:cubicBezTo>
                    <a:pt x="883" y="280"/>
                    <a:pt x="894" y="223"/>
                    <a:pt x="888" y="166"/>
                  </a:cubicBezTo>
                  <a:cubicBezTo>
                    <a:pt x="894" y="109"/>
                    <a:pt x="877" y="52"/>
                    <a:pt x="843" y="7"/>
                  </a:cubicBezTo>
                  <a:lnTo>
                    <a:pt x="832" y="1"/>
                  </a:lnTo>
                  <a:close/>
                </a:path>
              </a:pathLst>
            </a:custGeom>
            <a:solidFill>
              <a:srgbClr val="F9E4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44"/>
            <p:cNvSpPr/>
            <p:nvPr/>
          </p:nvSpPr>
          <p:spPr>
            <a:xfrm>
              <a:off x="6525712" y="1114550"/>
              <a:ext cx="251067" cy="150567"/>
            </a:xfrm>
            <a:custGeom>
              <a:avLst/>
              <a:gdLst/>
              <a:ahLst/>
              <a:cxnLst/>
              <a:rect l="l" t="t" r="r" b="b"/>
              <a:pathLst>
                <a:path w="2233" h="1339" extrusionOk="0">
                  <a:moveTo>
                    <a:pt x="40" y="1"/>
                  </a:moveTo>
                  <a:cubicBezTo>
                    <a:pt x="23" y="69"/>
                    <a:pt x="17" y="143"/>
                    <a:pt x="17" y="211"/>
                  </a:cubicBezTo>
                  <a:cubicBezTo>
                    <a:pt x="0" y="826"/>
                    <a:pt x="496" y="1339"/>
                    <a:pt x="1117" y="1339"/>
                  </a:cubicBezTo>
                  <a:cubicBezTo>
                    <a:pt x="1732" y="1339"/>
                    <a:pt x="2233" y="826"/>
                    <a:pt x="2216" y="211"/>
                  </a:cubicBezTo>
                  <a:cubicBezTo>
                    <a:pt x="2216" y="143"/>
                    <a:pt x="2210" y="69"/>
                    <a:pt x="2193" y="1"/>
                  </a:cubicBezTo>
                  <a:lnTo>
                    <a:pt x="1789" y="1"/>
                  </a:lnTo>
                  <a:cubicBezTo>
                    <a:pt x="1811" y="69"/>
                    <a:pt x="1823" y="137"/>
                    <a:pt x="1823" y="211"/>
                  </a:cubicBezTo>
                  <a:cubicBezTo>
                    <a:pt x="1834" y="610"/>
                    <a:pt x="1515" y="940"/>
                    <a:pt x="1117" y="940"/>
                  </a:cubicBezTo>
                  <a:cubicBezTo>
                    <a:pt x="718" y="940"/>
                    <a:pt x="399" y="610"/>
                    <a:pt x="410" y="211"/>
                  </a:cubicBezTo>
                  <a:cubicBezTo>
                    <a:pt x="410" y="137"/>
                    <a:pt x="422" y="69"/>
                    <a:pt x="439" y="1"/>
                  </a:cubicBezTo>
                  <a:close/>
                </a:path>
              </a:pathLst>
            </a:custGeom>
            <a:solidFill>
              <a:srgbClr val="F9E4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0" name="Google Shape;950;p44"/>
          <p:cNvGrpSpPr/>
          <p:nvPr/>
        </p:nvGrpSpPr>
        <p:grpSpPr>
          <a:xfrm>
            <a:off x="7905350" y="391524"/>
            <a:ext cx="224800" cy="4353900"/>
            <a:chOff x="714175" y="391524"/>
            <a:chExt cx="224800" cy="4353900"/>
          </a:xfrm>
        </p:grpSpPr>
        <p:sp>
          <p:nvSpPr>
            <p:cNvPr id="951" name="Google Shape;951;p44"/>
            <p:cNvSpPr/>
            <p:nvPr/>
          </p:nvSpPr>
          <p:spPr>
            <a:xfrm rot="5400000">
              <a:off x="-1350375" y="2456074"/>
              <a:ext cx="4353900" cy="224800"/>
            </a:xfrm>
            <a:custGeom>
              <a:avLst/>
              <a:gdLst/>
              <a:ahLst/>
              <a:cxnLst/>
              <a:rect l="l" t="t" r="r" b="b"/>
              <a:pathLst>
                <a:path w="17315" h="3526" extrusionOk="0">
                  <a:moveTo>
                    <a:pt x="1" y="0"/>
                  </a:moveTo>
                  <a:lnTo>
                    <a:pt x="75" y="456"/>
                  </a:lnTo>
                  <a:lnTo>
                    <a:pt x="1" y="1475"/>
                  </a:lnTo>
                  <a:lnTo>
                    <a:pt x="75" y="2478"/>
                  </a:lnTo>
                  <a:lnTo>
                    <a:pt x="1" y="3093"/>
                  </a:lnTo>
                  <a:lnTo>
                    <a:pt x="1" y="3525"/>
                  </a:lnTo>
                  <a:lnTo>
                    <a:pt x="17314" y="3525"/>
                  </a:lnTo>
                  <a:lnTo>
                    <a:pt x="17314" y="3093"/>
                  </a:lnTo>
                  <a:lnTo>
                    <a:pt x="17172" y="2728"/>
                  </a:lnTo>
                  <a:lnTo>
                    <a:pt x="17314" y="2062"/>
                  </a:lnTo>
                  <a:lnTo>
                    <a:pt x="17109" y="1111"/>
                  </a:lnTo>
                  <a:lnTo>
                    <a:pt x="17109" y="484"/>
                  </a:lnTo>
                  <a:lnTo>
                    <a:pt x="1731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44"/>
            <p:cNvSpPr/>
            <p:nvPr/>
          </p:nvSpPr>
          <p:spPr>
            <a:xfrm rot="-5400000">
              <a:off x="821846" y="4158600"/>
              <a:ext cx="30109" cy="155886"/>
            </a:xfrm>
            <a:custGeom>
              <a:avLst/>
              <a:gdLst/>
              <a:ahLst/>
              <a:cxnLst/>
              <a:rect l="l" t="t" r="r" b="b"/>
              <a:pathLst>
                <a:path w="274" h="1299" extrusionOk="0">
                  <a:moveTo>
                    <a:pt x="0" y="0"/>
                  </a:moveTo>
                  <a:cubicBezTo>
                    <a:pt x="17" y="40"/>
                    <a:pt x="29" y="86"/>
                    <a:pt x="23" y="131"/>
                  </a:cubicBezTo>
                  <a:cubicBezTo>
                    <a:pt x="29" y="479"/>
                    <a:pt x="29" y="832"/>
                    <a:pt x="23" y="1185"/>
                  </a:cubicBezTo>
                  <a:cubicBezTo>
                    <a:pt x="29" y="1225"/>
                    <a:pt x="17" y="1265"/>
                    <a:pt x="6" y="1299"/>
                  </a:cubicBezTo>
                  <a:lnTo>
                    <a:pt x="274" y="1299"/>
                  </a:lnTo>
                  <a:cubicBezTo>
                    <a:pt x="257" y="1259"/>
                    <a:pt x="251" y="1219"/>
                    <a:pt x="251" y="1174"/>
                  </a:cubicBezTo>
                  <a:cubicBezTo>
                    <a:pt x="239" y="991"/>
                    <a:pt x="251" y="809"/>
                    <a:pt x="251" y="621"/>
                  </a:cubicBezTo>
                  <a:lnTo>
                    <a:pt x="245" y="621"/>
                  </a:lnTo>
                  <a:cubicBezTo>
                    <a:pt x="245" y="445"/>
                    <a:pt x="245" y="268"/>
                    <a:pt x="245" y="92"/>
                  </a:cubicBezTo>
                  <a:cubicBezTo>
                    <a:pt x="239" y="63"/>
                    <a:pt x="245" y="29"/>
                    <a:pt x="2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44"/>
            <p:cNvSpPr/>
            <p:nvPr/>
          </p:nvSpPr>
          <p:spPr>
            <a:xfrm rot="-5400000">
              <a:off x="817536" y="4053999"/>
              <a:ext cx="39450" cy="156607"/>
            </a:xfrm>
            <a:custGeom>
              <a:avLst/>
              <a:gdLst/>
              <a:ahLst/>
              <a:cxnLst/>
              <a:rect l="l" t="t" r="r" b="b"/>
              <a:pathLst>
                <a:path w="359" h="1305" extrusionOk="0">
                  <a:moveTo>
                    <a:pt x="0" y="0"/>
                  </a:moveTo>
                  <a:cubicBezTo>
                    <a:pt x="17" y="35"/>
                    <a:pt x="28" y="69"/>
                    <a:pt x="23" y="109"/>
                  </a:cubicBezTo>
                  <a:cubicBezTo>
                    <a:pt x="17" y="456"/>
                    <a:pt x="91" y="798"/>
                    <a:pt x="74" y="1139"/>
                  </a:cubicBezTo>
                  <a:cubicBezTo>
                    <a:pt x="74" y="1196"/>
                    <a:pt x="63" y="1248"/>
                    <a:pt x="46" y="1305"/>
                  </a:cubicBezTo>
                  <a:lnTo>
                    <a:pt x="359" y="1305"/>
                  </a:lnTo>
                  <a:cubicBezTo>
                    <a:pt x="336" y="1265"/>
                    <a:pt x="325" y="1225"/>
                    <a:pt x="319" y="1185"/>
                  </a:cubicBezTo>
                  <a:cubicBezTo>
                    <a:pt x="302" y="1139"/>
                    <a:pt x="296" y="1094"/>
                    <a:pt x="296" y="1048"/>
                  </a:cubicBezTo>
                  <a:cubicBezTo>
                    <a:pt x="296" y="769"/>
                    <a:pt x="285" y="490"/>
                    <a:pt x="256" y="217"/>
                  </a:cubicBezTo>
                  <a:cubicBezTo>
                    <a:pt x="239" y="97"/>
                    <a:pt x="239" y="40"/>
                    <a:pt x="2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44"/>
            <p:cNvSpPr/>
            <p:nvPr/>
          </p:nvSpPr>
          <p:spPr>
            <a:xfrm rot="-5400000">
              <a:off x="811157" y="3735233"/>
              <a:ext cx="50768" cy="156607"/>
            </a:xfrm>
            <a:custGeom>
              <a:avLst/>
              <a:gdLst/>
              <a:ahLst/>
              <a:cxnLst/>
              <a:rect l="l" t="t" r="r" b="b"/>
              <a:pathLst>
                <a:path w="462" h="1305" extrusionOk="0">
                  <a:moveTo>
                    <a:pt x="0" y="1"/>
                  </a:moveTo>
                  <a:cubicBezTo>
                    <a:pt x="6" y="52"/>
                    <a:pt x="6" y="98"/>
                    <a:pt x="6" y="143"/>
                  </a:cubicBezTo>
                  <a:cubicBezTo>
                    <a:pt x="18" y="473"/>
                    <a:pt x="40" y="804"/>
                    <a:pt x="86" y="1134"/>
                  </a:cubicBezTo>
                  <a:cubicBezTo>
                    <a:pt x="97" y="1237"/>
                    <a:pt x="86" y="1282"/>
                    <a:pt x="35" y="1305"/>
                  </a:cubicBezTo>
                  <a:lnTo>
                    <a:pt x="462" y="1305"/>
                  </a:lnTo>
                  <a:cubicBezTo>
                    <a:pt x="371" y="1288"/>
                    <a:pt x="348" y="1237"/>
                    <a:pt x="331" y="1111"/>
                  </a:cubicBezTo>
                  <a:cubicBezTo>
                    <a:pt x="291" y="827"/>
                    <a:pt x="257" y="542"/>
                    <a:pt x="234" y="257"/>
                  </a:cubicBezTo>
                  <a:cubicBezTo>
                    <a:pt x="228" y="172"/>
                    <a:pt x="223" y="86"/>
                    <a:pt x="2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44"/>
            <p:cNvSpPr/>
            <p:nvPr/>
          </p:nvSpPr>
          <p:spPr>
            <a:xfrm rot="-5400000">
              <a:off x="816846" y="3850493"/>
              <a:ext cx="40109" cy="155886"/>
            </a:xfrm>
            <a:custGeom>
              <a:avLst/>
              <a:gdLst/>
              <a:ahLst/>
              <a:cxnLst/>
              <a:rect l="l" t="t" r="r" b="b"/>
              <a:pathLst>
                <a:path w="365" h="1299" extrusionOk="0">
                  <a:moveTo>
                    <a:pt x="114" y="0"/>
                  </a:moveTo>
                  <a:cubicBezTo>
                    <a:pt x="126" y="376"/>
                    <a:pt x="57" y="752"/>
                    <a:pt x="69" y="1134"/>
                  </a:cubicBezTo>
                  <a:cubicBezTo>
                    <a:pt x="80" y="1196"/>
                    <a:pt x="52" y="1259"/>
                    <a:pt x="0" y="1299"/>
                  </a:cubicBezTo>
                  <a:lnTo>
                    <a:pt x="365" y="1299"/>
                  </a:lnTo>
                  <a:cubicBezTo>
                    <a:pt x="314" y="1270"/>
                    <a:pt x="285" y="1213"/>
                    <a:pt x="302" y="1157"/>
                  </a:cubicBezTo>
                  <a:cubicBezTo>
                    <a:pt x="359" y="775"/>
                    <a:pt x="331" y="388"/>
                    <a:pt x="3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44"/>
            <p:cNvSpPr/>
            <p:nvPr/>
          </p:nvSpPr>
          <p:spPr>
            <a:xfrm rot="-5400000">
              <a:off x="819319" y="4360928"/>
              <a:ext cx="35164" cy="155886"/>
            </a:xfrm>
            <a:custGeom>
              <a:avLst/>
              <a:gdLst/>
              <a:ahLst/>
              <a:cxnLst/>
              <a:rect l="l" t="t" r="r" b="b"/>
              <a:pathLst>
                <a:path w="320" h="1299" extrusionOk="0">
                  <a:moveTo>
                    <a:pt x="12" y="0"/>
                  </a:moveTo>
                  <a:cubicBezTo>
                    <a:pt x="0" y="433"/>
                    <a:pt x="74" y="866"/>
                    <a:pt x="57" y="1299"/>
                  </a:cubicBezTo>
                  <a:lnTo>
                    <a:pt x="319" y="1299"/>
                  </a:lnTo>
                  <a:cubicBezTo>
                    <a:pt x="319" y="1225"/>
                    <a:pt x="319" y="1151"/>
                    <a:pt x="314" y="1077"/>
                  </a:cubicBezTo>
                  <a:cubicBezTo>
                    <a:pt x="285" y="718"/>
                    <a:pt x="262" y="359"/>
                    <a:pt x="2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44"/>
            <p:cNvSpPr/>
            <p:nvPr/>
          </p:nvSpPr>
          <p:spPr>
            <a:xfrm rot="-5400000">
              <a:off x="814319" y="4571443"/>
              <a:ext cx="45164" cy="155886"/>
            </a:xfrm>
            <a:custGeom>
              <a:avLst/>
              <a:gdLst/>
              <a:ahLst/>
              <a:cxnLst/>
              <a:rect l="l" t="t" r="r" b="b"/>
              <a:pathLst>
                <a:path w="411" h="1299" extrusionOk="0">
                  <a:moveTo>
                    <a:pt x="69" y="0"/>
                  </a:moveTo>
                  <a:cubicBezTo>
                    <a:pt x="149" y="23"/>
                    <a:pt x="171" y="80"/>
                    <a:pt x="149" y="223"/>
                  </a:cubicBezTo>
                  <a:cubicBezTo>
                    <a:pt x="120" y="428"/>
                    <a:pt x="120" y="633"/>
                    <a:pt x="109" y="838"/>
                  </a:cubicBezTo>
                  <a:cubicBezTo>
                    <a:pt x="103" y="952"/>
                    <a:pt x="80" y="1071"/>
                    <a:pt x="69" y="1185"/>
                  </a:cubicBezTo>
                  <a:cubicBezTo>
                    <a:pt x="63" y="1231"/>
                    <a:pt x="40" y="1276"/>
                    <a:pt x="1" y="1299"/>
                  </a:cubicBezTo>
                  <a:lnTo>
                    <a:pt x="257" y="1299"/>
                  </a:lnTo>
                  <a:cubicBezTo>
                    <a:pt x="280" y="1202"/>
                    <a:pt x="291" y="1105"/>
                    <a:pt x="291" y="1008"/>
                  </a:cubicBezTo>
                  <a:cubicBezTo>
                    <a:pt x="268" y="724"/>
                    <a:pt x="331" y="439"/>
                    <a:pt x="337" y="154"/>
                  </a:cubicBezTo>
                  <a:cubicBezTo>
                    <a:pt x="325" y="92"/>
                    <a:pt x="354" y="29"/>
                    <a:pt x="4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44"/>
            <p:cNvSpPr/>
            <p:nvPr/>
          </p:nvSpPr>
          <p:spPr>
            <a:xfrm rot="-5400000">
              <a:off x="824319" y="3952591"/>
              <a:ext cx="25164" cy="155886"/>
            </a:xfrm>
            <a:custGeom>
              <a:avLst/>
              <a:gdLst/>
              <a:ahLst/>
              <a:cxnLst/>
              <a:rect l="l" t="t" r="r" b="b"/>
              <a:pathLst>
                <a:path w="229" h="1299" extrusionOk="0">
                  <a:moveTo>
                    <a:pt x="0" y="0"/>
                  </a:moveTo>
                  <a:lnTo>
                    <a:pt x="0" y="1299"/>
                  </a:lnTo>
                  <a:lnTo>
                    <a:pt x="228" y="1299"/>
                  </a:lnTo>
                  <a:lnTo>
                    <a:pt x="22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44"/>
            <p:cNvSpPr/>
            <p:nvPr/>
          </p:nvSpPr>
          <p:spPr>
            <a:xfrm rot="-5400000">
              <a:off x="821516" y="4258500"/>
              <a:ext cx="30768" cy="155886"/>
            </a:xfrm>
            <a:custGeom>
              <a:avLst/>
              <a:gdLst/>
              <a:ahLst/>
              <a:cxnLst/>
              <a:rect l="l" t="t" r="r" b="b"/>
              <a:pathLst>
                <a:path w="280" h="1299" extrusionOk="0">
                  <a:moveTo>
                    <a:pt x="0" y="0"/>
                  </a:moveTo>
                  <a:cubicBezTo>
                    <a:pt x="23" y="40"/>
                    <a:pt x="29" y="92"/>
                    <a:pt x="23" y="137"/>
                  </a:cubicBezTo>
                  <a:cubicBezTo>
                    <a:pt x="34" y="524"/>
                    <a:pt x="86" y="912"/>
                    <a:pt x="68" y="1299"/>
                  </a:cubicBezTo>
                  <a:lnTo>
                    <a:pt x="279" y="1299"/>
                  </a:lnTo>
                  <a:cubicBezTo>
                    <a:pt x="262" y="1253"/>
                    <a:pt x="256" y="1208"/>
                    <a:pt x="256" y="1162"/>
                  </a:cubicBezTo>
                  <a:cubicBezTo>
                    <a:pt x="262" y="775"/>
                    <a:pt x="245" y="388"/>
                    <a:pt x="2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44"/>
            <p:cNvSpPr/>
            <p:nvPr/>
          </p:nvSpPr>
          <p:spPr>
            <a:xfrm rot="-5400000">
              <a:off x="821187" y="4463685"/>
              <a:ext cx="31428" cy="155886"/>
            </a:xfrm>
            <a:custGeom>
              <a:avLst/>
              <a:gdLst/>
              <a:ahLst/>
              <a:cxnLst/>
              <a:rect l="l" t="t" r="r" b="b"/>
              <a:pathLst>
                <a:path w="286" h="1299" extrusionOk="0">
                  <a:moveTo>
                    <a:pt x="120" y="0"/>
                  </a:moveTo>
                  <a:cubicBezTo>
                    <a:pt x="81" y="433"/>
                    <a:pt x="41" y="866"/>
                    <a:pt x="1" y="1299"/>
                  </a:cubicBezTo>
                  <a:lnTo>
                    <a:pt x="195" y="1299"/>
                  </a:lnTo>
                  <a:cubicBezTo>
                    <a:pt x="206" y="1259"/>
                    <a:pt x="212" y="1219"/>
                    <a:pt x="212" y="1185"/>
                  </a:cubicBezTo>
                  <a:cubicBezTo>
                    <a:pt x="212" y="786"/>
                    <a:pt x="286" y="393"/>
                    <a:pt x="2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44"/>
            <p:cNvSpPr/>
            <p:nvPr/>
          </p:nvSpPr>
          <p:spPr>
            <a:xfrm rot="-5400000">
              <a:off x="821516" y="3625363"/>
              <a:ext cx="30768" cy="155886"/>
            </a:xfrm>
            <a:custGeom>
              <a:avLst/>
              <a:gdLst/>
              <a:ahLst/>
              <a:cxnLst/>
              <a:rect l="l" t="t" r="r" b="b"/>
              <a:pathLst>
                <a:path w="280" h="1299" extrusionOk="0">
                  <a:moveTo>
                    <a:pt x="1" y="0"/>
                  </a:moveTo>
                  <a:lnTo>
                    <a:pt x="18" y="1299"/>
                  </a:lnTo>
                  <a:lnTo>
                    <a:pt x="280" y="1299"/>
                  </a:lnTo>
                  <a:cubicBezTo>
                    <a:pt x="274" y="866"/>
                    <a:pt x="268" y="433"/>
                    <a:pt x="2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44"/>
            <p:cNvSpPr/>
            <p:nvPr/>
          </p:nvSpPr>
          <p:spPr>
            <a:xfrm rot="-5400000">
              <a:off x="821846" y="3105092"/>
              <a:ext cx="30109" cy="155886"/>
            </a:xfrm>
            <a:custGeom>
              <a:avLst/>
              <a:gdLst/>
              <a:ahLst/>
              <a:cxnLst/>
              <a:rect l="l" t="t" r="r" b="b"/>
              <a:pathLst>
                <a:path w="274" h="1299" extrusionOk="0">
                  <a:moveTo>
                    <a:pt x="0" y="0"/>
                  </a:moveTo>
                  <a:cubicBezTo>
                    <a:pt x="17" y="40"/>
                    <a:pt x="29" y="86"/>
                    <a:pt x="23" y="131"/>
                  </a:cubicBezTo>
                  <a:cubicBezTo>
                    <a:pt x="29" y="479"/>
                    <a:pt x="29" y="832"/>
                    <a:pt x="23" y="1185"/>
                  </a:cubicBezTo>
                  <a:cubicBezTo>
                    <a:pt x="29" y="1225"/>
                    <a:pt x="17" y="1265"/>
                    <a:pt x="6" y="1299"/>
                  </a:cubicBezTo>
                  <a:lnTo>
                    <a:pt x="274" y="1299"/>
                  </a:lnTo>
                  <a:cubicBezTo>
                    <a:pt x="257" y="1259"/>
                    <a:pt x="251" y="1219"/>
                    <a:pt x="251" y="1174"/>
                  </a:cubicBezTo>
                  <a:cubicBezTo>
                    <a:pt x="239" y="991"/>
                    <a:pt x="251" y="809"/>
                    <a:pt x="251" y="621"/>
                  </a:cubicBezTo>
                  <a:lnTo>
                    <a:pt x="245" y="621"/>
                  </a:lnTo>
                  <a:cubicBezTo>
                    <a:pt x="245" y="445"/>
                    <a:pt x="245" y="268"/>
                    <a:pt x="245" y="92"/>
                  </a:cubicBezTo>
                  <a:cubicBezTo>
                    <a:pt x="239" y="63"/>
                    <a:pt x="245" y="29"/>
                    <a:pt x="2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44"/>
            <p:cNvSpPr/>
            <p:nvPr/>
          </p:nvSpPr>
          <p:spPr>
            <a:xfrm rot="-5400000">
              <a:off x="817536" y="3000491"/>
              <a:ext cx="39450" cy="156607"/>
            </a:xfrm>
            <a:custGeom>
              <a:avLst/>
              <a:gdLst/>
              <a:ahLst/>
              <a:cxnLst/>
              <a:rect l="l" t="t" r="r" b="b"/>
              <a:pathLst>
                <a:path w="359" h="1305" extrusionOk="0">
                  <a:moveTo>
                    <a:pt x="0" y="0"/>
                  </a:moveTo>
                  <a:cubicBezTo>
                    <a:pt x="17" y="35"/>
                    <a:pt x="28" y="69"/>
                    <a:pt x="23" y="109"/>
                  </a:cubicBezTo>
                  <a:cubicBezTo>
                    <a:pt x="17" y="456"/>
                    <a:pt x="91" y="798"/>
                    <a:pt x="74" y="1139"/>
                  </a:cubicBezTo>
                  <a:cubicBezTo>
                    <a:pt x="74" y="1196"/>
                    <a:pt x="63" y="1248"/>
                    <a:pt x="46" y="1305"/>
                  </a:cubicBezTo>
                  <a:lnTo>
                    <a:pt x="359" y="1305"/>
                  </a:lnTo>
                  <a:cubicBezTo>
                    <a:pt x="336" y="1265"/>
                    <a:pt x="325" y="1225"/>
                    <a:pt x="319" y="1185"/>
                  </a:cubicBezTo>
                  <a:cubicBezTo>
                    <a:pt x="302" y="1139"/>
                    <a:pt x="296" y="1094"/>
                    <a:pt x="296" y="1048"/>
                  </a:cubicBezTo>
                  <a:cubicBezTo>
                    <a:pt x="296" y="769"/>
                    <a:pt x="285" y="490"/>
                    <a:pt x="256" y="217"/>
                  </a:cubicBezTo>
                  <a:cubicBezTo>
                    <a:pt x="239" y="97"/>
                    <a:pt x="239" y="40"/>
                    <a:pt x="2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44"/>
            <p:cNvSpPr/>
            <p:nvPr/>
          </p:nvSpPr>
          <p:spPr>
            <a:xfrm rot="-5400000">
              <a:off x="811157" y="2681725"/>
              <a:ext cx="50768" cy="156607"/>
            </a:xfrm>
            <a:custGeom>
              <a:avLst/>
              <a:gdLst/>
              <a:ahLst/>
              <a:cxnLst/>
              <a:rect l="l" t="t" r="r" b="b"/>
              <a:pathLst>
                <a:path w="462" h="1305" extrusionOk="0">
                  <a:moveTo>
                    <a:pt x="0" y="1"/>
                  </a:moveTo>
                  <a:cubicBezTo>
                    <a:pt x="6" y="52"/>
                    <a:pt x="6" y="98"/>
                    <a:pt x="6" y="143"/>
                  </a:cubicBezTo>
                  <a:cubicBezTo>
                    <a:pt x="18" y="473"/>
                    <a:pt x="40" y="804"/>
                    <a:pt x="86" y="1134"/>
                  </a:cubicBezTo>
                  <a:cubicBezTo>
                    <a:pt x="97" y="1237"/>
                    <a:pt x="86" y="1282"/>
                    <a:pt x="35" y="1305"/>
                  </a:cubicBezTo>
                  <a:lnTo>
                    <a:pt x="462" y="1305"/>
                  </a:lnTo>
                  <a:cubicBezTo>
                    <a:pt x="371" y="1288"/>
                    <a:pt x="348" y="1237"/>
                    <a:pt x="331" y="1111"/>
                  </a:cubicBezTo>
                  <a:cubicBezTo>
                    <a:pt x="291" y="827"/>
                    <a:pt x="257" y="542"/>
                    <a:pt x="234" y="257"/>
                  </a:cubicBezTo>
                  <a:cubicBezTo>
                    <a:pt x="228" y="172"/>
                    <a:pt x="223" y="86"/>
                    <a:pt x="2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44"/>
            <p:cNvSpPr/>
            <p:nvPr/>
          </p:nvSpPr>
          <p:spPr>
            <a:xfrm rot="-5400000">
              <a:off x="816846" y="2796985"/>
              <a:ext cx="40109" cy="155886"/>
            </a:xfrm>
            <a:custGeom>
              <a:avLst/>
              <a:gdLst/>
              <a:ahLst/>
              <a:cxnLst/>
              <a:rect l="l" t="t" r="r" b="b"/>
              <a:pathLst>
                <a:path w="365" h="1299" extrusionOk="0">
                  <a:moveTo>
                    <a:pt x="114" y="0"/>
                  </a:moveTo>
                  <a:cubicBezTo>
                    <a:pt x="126" y="376"/>
                    <a:pt x="57" y="752"/>
                    <a:pt x="69" y="1134"/>
                  </a:cubicBezTo>
                  <a:cubicBezTo>
                    <a:pt x="80" y="1196"/>
                    <a:pt x="52" y="1259"/>
                    <a:pt x="0" y="1299"/>
                  </a:cubicBezTo>
                  <a:lnTo>
                    <a:pt x="365" y="1299"/>
                  </a:lnTo>
                  <a:cubicBezTo>
                    <a:pt x="314" y="1270"/>
                    <a:pt x="285" y="1213"/>
                    <a:pt x="302" y="1157"/>
                  </a:cubicBezTo>
                  <a:cubicBezTo>
                    <a:pt x="359" y="775"/>
                    <a:pt x="331" y="388"/>
                    <a:pt x="3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44"/>
            <p:cNvSpPr/>
            <p:nvPr/>
          </p:nvSpPr>
          <p:spPr>
            <a:xfrm rot="-5400000">
              <a:off x="819319" y="3307420"/>
              <a:ext cx="35164" cy="155886"/>
            </a:xfrm>
            <a:custGeom>
              <a:avLst/>
              <a:gdLst/>
              <a:ahLst/>
              <a:cxnLst/>
              <a:rect l="l" t="t" r="r" b="b"/>
              <a:pathLst>
                <a:path w="320" h="1299" extrusionOk="0">
                  <a:moveTo>
                    <a:pt x="12" y="0"/>
                  </a:moveTo>
                  <a:cubicBezTo>
                    <a:pt x="0" y="433"/>
                    <a:pt x="74" y="866"/>
                    <a:pt x="57" y="1299"/>
                  </a:cubicBezTo>
                  <a:lnTo>
                    <a:pt x="319" y="1299"/>
                  </a:lnTo>
                  <a:cubicBezTo>
                    <a:pt x="319" y="1225"/>
                    <a:pt x="319" y="1151"/>
                    <a:pt x="314" y="1077"/>
                  </a:cubicBezTo>
                  <a:cubicBezTo>
                    <a:pt x="285" y="718"/>
                    <a:pt x="262" y="359"/>
                    <a:pt x="2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44"/>
            <p:cNvSpPr/>
            <p:nvPr/>
          </p:nvSpPr>
          <p:spPr>
            <a:xfrm rot="-5400000">
              <a:off x="814319" y="3517935"/>
              <a:ext cx="45164" cy="155886"/>
            </a:xfrm>
            <a:custGeom>
              <a:avLst/>
              <a:gdLst/>
              <a:ahLst/>
              <a:cxnLst/>
              <a:rect l="l" t="t" r="r" b="b"/>
              <a:pathLst>
                <a:path w="411" h="1299" extrusionOk="0">
                  <a:moveTo>
                    <a:pt x="69" y="0"/>
                  </a:moveTo>
                  <a:cubicBezTo>
                    <a:pt x="149" y="23"/>
                    <a:pt x="171" y="80"/>
                    <a:pt x="149" y="223"/>
                  </a:cubicBezTo>
                  <a:cubicBezTo>
                    <a:pt x="120" y="428"/>
                    <a:pt x="120" y="633"/>
                    <a:pt x="109" y="838"/>
                  </a:cubicBezTo>
                  <a:cubicBezTo>
                    <a:pt x="103" y="952"/>
                    <a:pt x="80" y="1071"/>
                    <a:pt x="69" y="1185"/>
                  </a:cubicBezTo>
                  <a:cubicBezTo>
                    <a:pt x="63" y="1231"/>
                    <a:pt x="40" y="1276"/>
                    <a:pt x="1" y="1299"/>
                  </a:cubicBezTo>
                  <a:lnTo>
                    <a:pt x="257" y="1299"/>
                  </a:lnTo>
                  <a:cubicBezTo>
                    <a:pt x="280" y="1202"/>
                    <a:pt x="291" y="1105"/>
                    <a:pt x="291" y="1008"/>
                  </a:cubicBezTo>
                  <a:cubicBezTo>
                    <a:pt x="268" y="724"/>
                    <a:pt x="331" y="439"/>
                    <a:pt x="337" y="154"/>
                  </a:cubicBezTo>
                  <a:cubicBezTo>
                    <a:pt x="325" y="92"/>
                    <a:pt x="354" y="29"/>
                    <a:pt x="4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44"/>
            <p:cNvSpPr/>
            <p:nvPr/>
          </p:nvSpPr>
          <p:spPr>
            <a:xfrm rot="-5400000">
              <a:off x="824319" y="2899083"/>
              <a:ext cx="25164" cy="155886"/>
            </a:xfrm>
            <a:custGeom>
              <a:avLst/>
              <a:gdLst/>
              <a:ahLst/>
              <a:cxnLst/>
              <a:rect l="l" t="t" r="r" b="b"/>
              <a:pathLst>
                <a:path w="229" h="1299" extrusionOk="0">
                  <a:moveTo>
                    <a:pt x="0" y="0"/>
                  </a:moveTo>
                  <a:lnTo>
                    <a:pt x="0" y="1299"/>
                  </a:lnTo>
                  <a:lnTo>
                    <a:pt x="228" y="1299"/>
                  </a:lnTo>
                  <a:lnTo>
                    <a:pt x="22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44"/>
            <p:cNvSpPr/>
            <p:nvPr/>
          </p:nvSpPr>
          <p:spPr>
            <a:xfrm rot="-5400000">
              <a:off x="821516" y="3204993"/>
              <a:ext cx="30769" cy="155886"/>
            </a:xfrm>
            <a:custGeom>
              <a:avLst/>
              <a:gdLst/>
              <a:ahLst/>
              <a:cxnLst/>
              <a:rect l="l" t="t" r="r" b="b"/>
              <a:pathLst>
                <a:path w="280" h="1299" extrusionOk="0">
                  <a:moveTo>
                    <a:pt x="0" y="0"/>
                  </a:moveTo>
                  <a:cubicBezTo>
                    <a:pt x="23" y="40"/>
                    <a:pt x="29" y="92"/>
                    <a:pt x="23" y="137"/>
                  </a:cubicBezTo>
                  <a:cubicBezTo>
                    <a:pt x="34" y="524"/>
                    <a:pt x="86" y="912"/>
                    <a:pt x="68" y="1299"/>
                  </a:cubicBezTo>
                  <a:lnTo>
                    <a:pt x="279" y="1299"/>
                  </a:lnTo>
                  <a:cubicBezTo>
                    <a:pt x="262" y="1253"/>
                    <a:pt x="256" y="1208"/>
                    <a:pt x="256" y="1162"/>
                  </a:cubicBezTo>
                  <a:cubicBezTo>
                    <a:pt x="262" y="775"/>
                    <a:pt x="245" y="388"/>
                    <a:pt x="2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44"/>
            <p:cNvSpPr/>
            <p:nvPr/>
          </p:nvSpPr>
          <p:spPr>
            <a:xfrm rot="-5400000">
              <a:off x="821187" y="3410178"/>
              <a:ext cx="31428" cy="155886"/>
            </a:xfrm>
            <a:custGeom>
              <a:avLst/>
              <a:gdLst/>
              <a:ahLst/>
              <a:cxnLst/>
              <a:rect l="l" t="t" r="r" b="b"/>
              <a:pathLst>
                <a:path w="286" h="1299" extrusionOk="0">
                  <a:moveTo>
                    <a:pt x="120" y="0"/>
                  </a:moveTo>
                  <a:cubicBezTo>
                    <a:pt x="81" y="433"/>
                    <a:pt x="41" y="866"/>
                    <a:pt x="1" y="1299"/>
                  </a:cubicBezTo>
                  <a:lnTo>
                    <a:pt x="195" y="1299"/>
                  </a:lnTo>
                  <a:cubicBezTo>
                    <a:pt x="206" y="1259"/>
                    <a:pt x="212" y="1219"/>
                    <a:pt x="212" y="1185"/>
                  </a:cubicBezTo>
                  <a:cubicBezTo>
                    <a:pt x="212" y="786"/>
                    <a:pt x="286" y="393"/>
                    <a:pt x="2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44"/>
            <p:cNvSpPr/>
            <p:nvPr/>
          </p:nvSpPr>
          <p:spPr>
            <a:xfrm rot="-5400000">
              <a:off x="821516" y="2571855"/>
              <a:ext cx="30769" cy="155886"/>
            </a:xfrm>
            <a:custGeom>
              <a:avLst/>
              <a:gdLst/>
              <a:ahLst/>
              <a:cxnLst/>
              <a:rect l="l" t="t" r="r" b="b"/>
              <a:pathLst>
                <a:path w="280" h="1299" extrusionOk="0">
                  <a:moveTo>
                    <a:pt x="1" y="0"/>
                  </a:moveTo>
                  <a:lnTo>
                    <a:pt x="18" y="1299"/>
                  </a:lnTo>
                  <a:lnTo>
                    <a:pt x="280" y="1299"/>
                  </a:lnTo>
                  <a:cubicBezTo>
                    <a:pt x="274" y="866"/>
                    <a:pt x="268" y="433"/>
                    <a:pt x="2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44"/>
            <p:cNvSpPr/>
            <p:nvPr/>
          </p:nvSpPr>
          <p:spPr>
            <a:xfrm rot="-5400000">
              <a:off x="821846" y="2051585"/>
              <a:ext cx="30109" cy="155886"/>
            </a:xfrm>
            <a:custGeom>
              <a:avLst/>
              <a:gdLst/>
              <a:ahLst/>
              <a:cxnLst/>
              <a:rect l="l" t="t" r="r" b="b"/>
              <a:pathLst>
                <a:path w="274" h="1299" extrusionOk="0">
                  <a:moveTo>
                    <a:pt x="0" y="0"/>
                  </a:moveTo>
                  <a:cubicBezTo>
                    <a:pt x="17" y="40"/>
                    <a:pt x="29" y="86"/>
                    <a:pt x="23" y="131"/>
                  </a:cubicBezTo>
                  <a:cubicBezTo>
                    <a:pt x="29" y="479"/>
                    <a:pt x="29" y="832"/>
                    <a:pt x="23" y="1185"/>
                  </a:cubicBezTo>
                  <a:cubicBezTo>
                    <a:pt x="29" y="1225"/>
                    <a:pt x="17" y="1265"/>
                    <a:pt x="6" y="1299"/>
                  </a:cubicBezTo>
                  <a:lnTo>
                    <a:pt x="274" y="1299"/>
                  </a:lnTo>
                  <a:cubicBezTo>
                    <a:pt x="257" y="1259"/>
                    <a:pt x="251" y="1219"/>
                    <a:pt x="251" y="1174"/>
                  </a:cubicBezTo>
                  <a:cubicBezTo>
                    <a:pt x="239" y="991"/>
                    <a:pt x="251" y="809"/>
                    <a:pt x="251" y="621"/>
                  </a:cubicBezTo>
                  <a:lnTo>
                    <a:pt x="245" y="621"/>
                  </a:lnTo>
                  <a:cubicBezTo>
                    <a:pt x="245" y="445"/>
                    <a:pt x="245" y="268"/>
                    <a:pt x="245" y="92"/>
                  </a:cubicBezTo>
                  <a:cubicBezTo>
                    <a:pt x="239" y="63"/>
                    <a:pt x="245" y="29"/>
                    <a:pt x="2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44"/>
            <p:cNvSpPr/>
            <p:nvPr/>
          </p:nvSpPr>
          <p:spPr>
            <a:xfrm rot="-5400000">
              <a:off x="817536" y="1946984"/>
              <a:ext cx="39450" cy="156607"/>
            </a:xfrm>
            <a:custGeom>
              <a:avLst/>
              <a:gdLst/>
              <a:ahLst/>
              <a:cxnLst/>
              <a:rect l="l" t="t" r="r" b="b"/>
              <a:pathLst>
                <a:path w="359" h="1305" extrusionOk="0">
                  <a:moveTo>
                    <a:pt x="0" y="0"/>
                  </a:moveTo>
                  <a:cubicBezTo>
                    <a:pt x="17" y="35"/>
                    <a:pt x="28" y="69"/>
                    <a:pt x="23" y="109"/>
                  </a:cubicBezTo>
                  <a:cubicBezTo>
                    <a:pt x="17" y="456"/>
                    <a:pt x="91" y="798"/>
                    <a:pt x="74" y="1139"/>
                  </a:cubicBezTo>
                  <a:cubicBezTo>
                    <a:pt x="74" y="1196"/>
                    <a:pt x="63" y="1248"/>
                    <a:pt x="46" y="1305"/>
                  </a:cubicBezTo>
                  <a:lnTo>
                    <a:pt x="359" y="1305"/>
                  </a:lnTo>
                  <a:cubicBezTo>
                    <a:pt x="336" y="1265"/>
                    <a:pt x="325" y="1225"/>
                    <a:pt x="319" y="1185"/>
                  </a:cubicBezTo>
                  <a:cubicBezTo>
                    <a:pt x="302" y="1139"/>
                    <a:pt x="296" y="1094"/>
                    <a:pt x="296" y="1048"/>
                  </a:cubicBezTo>
                  <a:cubicBezTo>
                    <a:pt x="296" y="769"/>
                    <a:pt x="285" y="490"/>
                    <a:pt x="256" y="217"/>
                  </a:cubicBezTo>
                  <a:cubicBezTo>
                    <a:pt x="239" y="97"/>
                    <a:pt x="239" y="40"/>
                    <a:pt x="2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44"/>
            <p:cNvSpPr/>
            <p:nvPr/>
          </p:nvSpPr>
          <p:spPr>
            <a:xfrm rot="-5400000">
              <a:off x="811157" y="1628218"/>
              <a:ext cx="50768" cy="156607"/>
            </a:xfrm>
            <a:custGeom>
              <a:avLst/>
              <a:gdLst/>
              <a:ahLst/>
              <a:cxnLst/>
              <a:rect l="l" t="t" r="r" b="b"/>
              <a:pathLst>
                <a:path w="462" h="1305" extrusionOk="0">
                  <a:moveTo>
                    <a:pt x="0" y="1"/>
                  </a:moveTo>
                  <a:cubicBezTo>
                    <a:pt x="6" y="52"/>
                    <a:pt x="6" y="98"/>
                    <a:pt x="6" y="143"/>
                  </a:cubicBezTo>
                  <a:cubicBezTo>
                    <a:pt x="18" y="473"/>
                    <a:pt x="40" y="804"/>
                    <a:pt x="86" y="1134"/>
                  </a:cubicBezTo>
                  <a:cubicBezTo>
                    <a:pt x="97" y="1237"/>
                    <a:pt x="86" y="1282"/>
                    <a:pt x="35" y="1305"/>
                  </a:cubicBezTo>
                  <a:lnTo>
                    <a:pt x="462" y="1305"/>
                  </a:lnTo>
                  <a:cubicBezTo>
                    <a:pt x="371" y="1288"/>
                    <a:pt x="348" y="1237"/>
                    <a:pt x="331" y="1111"/>
                  </a:cubicBezTo>
                  <a:cubicBezTo>
                    <a:pt x="291" y="827"/>
                    <a:pt x="257" y="542"/>
                    <a:pt x="234" y="257"/>
                  </a:cubicBezTo>
                  <a:cubicBezTo>
                    <a:pt x="228" y="172"/>
                    <a:pt x="223" y="86"/>
                    <a:pt x="2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44"/>
            <p:cNvSpPr/>
            <p:nvPr/>
          </p:nvSpPr>
          <p:spPr>
            <a:xfrm rot="-5400000">
              <a:off x="816846" y="1743478"/>
              <a:ext cx="40109" cy="155886"/>
            </a:xfrm>
            <a:custGeom>
              <a:avLst/>
              <a:gdLst/>
              <a:ahLst/>
              <a:cxnLst/>
              <a:rect l="l" t="t" r="r" b="b"/>
              <a:pathLst>
                <a:path w="365" h="1299" extrusionOk="0">
                  <a:moveTo>
                    <a:pt x="114" y="0"/>
                  </a:moveTo>
                  <a:cubicBezTo>
                    <a:pt x="126" y="376"/>
                    <a:pt x="57" y="752"/>
                    <a:pt x="69" y="1134"/>
                  </a:cubicBezTo>
                  <a:cubicBezTo>
                    <a:pt x="80" y="1196"/>
                    <a:pt x="52" y="1259"/>
                    <a:pt x="0" y="1299"/>
                  </a:cubicBezTo>
                  <a:lnTo>
                    <a:pt x="365" y="1299"/>
                  </a:lnTo>
                  <a:cubicBezTo>
                    <a:pt x="314" y="1270"/>
                    <a:pt x="285" y="1213"/>
                    <a:pt x="302" y="1157"/>
                  </a:cubicBezTo>
                  <a:cubicBezTo>
                    <a:pt x="359" y="775"/>
                    <a:pt x="331" y="388"/>
                    <a:pt x="3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44"/>
            <p:cNvSpPr/>
            <p:nvPr/>
          </p:nvSpPr>
          <p:spPr>
            <a:xfrm rot="-5400000">
              <a:off x="819319" y="2253913"/>
              <a:ext cx="35164" cy="155886"/>
            </a:xfrm>
            <a:custGeom>
              <a:avLst/>
              <a:gdLst/>
              <a:ahLst/>
              <a:cxnLst/>
              <a:rect l="l" t="t" r="r" b="b"/>
              <a:pathLst>
                <a:path w="320" h="1299" extrusionOk="0">
                  <a:moveTo>
                    <a:pt x="12" y="0"/>
                  </a:moveTo>
                  <a:cubicBezTo>
                    <a:pt x="0" y="433"/>
                    <a:pt x="74" y="866"/>
                    <a:pt x="57" y="1299"/>
                  </a:cubicBezTo>
                  <a:lnTo>
                    <a:pt x="319" y="1299"/>
                  </a:lnTo>
                  <a:cubicBezTo>
                    <a:pt x="319" y="1225"/>
                    <a:pt x="319" y="1151"/>
                    <a:pt x="314" y="1077"/>
                  </a:cubicBezTo>
                  <a:cubicBezTo>
                    <a:pt x="285" y="718"/>
                    <a:pt x="262" y="359"/>
                    <a:pt x="2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44"/>
            <p:cNvSpPr/>
            <p:nvPr/>
          </p:nvSpPr>
          <p:spPr>
            <a:xfrm rot="-5400000">
              <a:off x="814319" y="2464428"/>
              <a:ext cx="45164" cy="155886"/>
            </a:xfrm>
            <a:custGeom>
              <a:avLst/>
              <a:gdLst/>
              <a:ahLst/>
              <a:cxnLst/>
              <a:rect l="l" t="t" r="r" b="b"/>
              <a:pathLst>
                <a:path w="411" h="1299" extrusionOk="0">
                  <a:moveTo>
                    <a:pt x="69" y="0"/>
                  </a:moveTo>
                  <a:cubicBezTo>
                    <a:pt x="149" y="23"/>
                    <a:pt x="171" y="80"/>
                    <a:pt x="149" y="223"/>
                  </a:cubicBezTo>
                  <a:cubicBezTo>
                    <a:pt x="120" y="428"/>
                    <a:pt x="120" y="633"/>
                    <a:pt x="109" y="838"/>
                  </a:cubicBezTo>
                  <a:cubicBezTo>
                    <a:pt x="103" y="952"/>
                    <a:pt x="80" y="1071"/>
                    <a:pt x="69" y="1185"/>
                  </a:cubicBezTo>
                  <a:cubicBezTo>
                    <a:pt x="63" y="1231"/>
                    <a:pt x="40" y="1276"/>
                    <a:pt x="1" y="1299"/>
                  </a:cubicBezTo>
                  <a:lnTo>
                    <a:pt x="257" y="1299"/>
                  </a:lnTo>
                  <a:cubicBezTo>
                    <a:pt x="280" y="1202"/>
                    <a:pt x="291" y="1105"/>
                    <a:pt x="291" y="1008"/>
                  </a:cubicBezTo>
                  <a:cubicBezTo>
                    <a:pt x="268" y="724"/>
                    <a:pt x="331" y="439"/>
                    <a:pt x="337" y="154"/>
                  </a:cubicBezTo>
                  <a:cubicBezTo>
                    <a:pt x="325" y="92"/>
                    <a:pt x="354" y="29"/>
                    <a:pt x="4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44"/>
            <p:cNvSpPr/>
            <p:nvPr/>
          </p:nvSpPr>
          <p:spPr>
            <a:xfrm rot="-5400000">
              <a:off x="824319" y="1845576"/>
              <a:ext cx="25164" cy="155886"/>
            </a:xfrm>
            <a:custGeom>
              <a:avLst/>
              <a:gdLst/>
              <a:ahLst/>
              <a:cxnLst/>
              <a:rect l="l" t="t" r="r" b="b"/>
              <a:pathLst>
                <a:path w="229" h="1299" extrusionOk="0">
                  <a:moveTo>
                    <a:pt x="0" y="0"/>
                  </a:moveTo>
                  <a:lnTo>
                    <a:pt x="0" y="1299"/>
                  </a:lnTo>
                  <a:lnTo>
                    <a:pt x="228" y="1299"/>
                  </a:lnTo>
                  <a:lnTo>
                    <a:pt x="22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44"/>
            <p:cNvSpPr/>
            <p:nvPr/>
          </p:nvSpPr>
          <p:spPr>
            <a:xfrm rot="-5400000">
              <a:off x="821516" y="2151485"/>
              <a:ext cx="30769" cy="155886"/>
            </a:xfrm>
            <a:custGeom>
              <a:avLst/>
              <a:gdLst/>
              <a:ahLst/>
              <a:cxnLst/>
              <a:rect l="l" t="t" r="r" b="b"/>
              <a:pathLst>
                <a:path w="280" h="1299" extrusionOk="0">
                  <a:moveTo>
                    <a:pt x="0" y="0"/>
                  </a:moveTo>
                  <a:cubicBezTo>
                    <a:pt x="23" y="40"/>
                    <a:pt x="29" y="92"/>
                    <a:pt x="23" y="137"/>
                  </a:cubicBezTo>
                  <a:cubicBezTo>
                    <a:pt x="34" y="524"/>
                    <a:pt x="86" y="912"/>
                    <a:pt x="68" y="1299"/>
                  </a:cubicBezTo>
                  <a:lnTo>
                    <a:pt x="279" y="1299"/>
                  </a:lnTo>
                  <a:cubicBezTo>
                    <a:pt x="262" y="1253"/>
                    <a:pt x="256" y="1208"/>
                    <a:pt x="256" y="1162"/>
                  </a:cubicBezTo>
                  <a:cubicBezTo>
                    <a:pt x="262" y="775"/>
                    <a:pt x="245" y="388"/>
                    <a:pt x="2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44"/>
            <p:cNvSpPr/>
            <p:nvPr/>
          </p:nvSpPr>
          <p:spPr>
            <a:xfrm rot="-5400000">
              <a:off x="821187" y="2356670"/>
              <a:ext cx="31428" cy="155886"/>
            </a:xfrm>
            <a:custGeom>
              <a:avLst/>
              <a:gdLst/>
              <a:ahLst/>
              <a:cxnLst/>
              <a:rect l="l" t="t" r="r" b="b"/>
              <a:pathLst>
                <a:path w="286" h="1299" extrusionOk="0">
                  <a:moveTo>
                    <a:pt x="120" y="0"/>
                  </a:moveTo>
                  <a:cubicBezTo>
                    <a:pt x="81" y="433"/>
                    <a:pt x="41" y="866"/>
                    <a:pt x="1" y="1299"/>
                  </a:cubicBezTo>
                  <a:lnTo>
                    <a:pt x="195" y="1299"/>
                  </a:lnTo>
                  <a:cubicBezTo>
                    <a:pt x="206" y="1259"/>
                    <a:pt x="212" y="1219"/>
                    <a:pt x="212" y="1185"/>
                  </a:cubicBezTo>
                  <a:cubicBezTo>
                    <a:pt x="212" y="786"/>
                    <a:pt x="286" y="393"/>
                    <a:pt x="2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44"/>
            <p:cNvSpPr/>
            <p:nvPr/>
          </p:nvSpPr>
          <p:spPr>
            <a:xfrm rot="-5400000">
              <a:off x="821516" y="1518348"/>
              <a:ext cx="30768" cy="155886"/>
            </a:xfrm>
            <a:custGeom>
              <a:avLst/>
              <a:gdLst/>
              <a:ahLst/>
              <a:cxnLst/>
              <a:rect l="l" t="t" r="r" b="b"/>
              <a:pathLst>
                <a:path w="280" h="1299" extrusionOk="0">
                  <a:moveTo>
                    <a:pt x="1" y="0"/>
                  </a:moveTo>
                  <a:lnTo>
                    <a:pt x="18" y="1299"/>
                  </a:lnTo>
                  <a:lnTo>
                    <a:pt x="280" y="1299"/>
                  </a:lnTo>
                  <a:cubicBezTo>
                    <a:pt x="274" y="866"/>
                    <a:pt x="268" y="433"/>
                    <a:pt x="2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44"/>
            <p:cNvSpPr/>
            <p:nvPr/>
          </p:nvSpPr>
          <p:spPr>
            <a:xfrm rot="-5400000">
              <a:off x="821846" y="998077"/>
              <a:ext cx="30109" cy="155886"/>
            </a:xfrm>
            <a:custGeom>
              <a:avLst/>
              <a:gdLst/>
              <a:ahLst/>
              <a:cxnLst/>
              <a:rect l="l" t="t" r="r" b="b"/>
              <a:pathLst>
                <a:path w="274" h="1299" extrusionOk="0">
                  <a:moveTo>
                    <a:pt x="0" y="0"/>
                  </a:moveTo>
                  <a:cubicBezTo>
                    <a:pt x="17" y="40"/>
                    <a:pt x="29" y="86"/>
                    <a:pt x="23" y="131"/>
                  </a:cubicBezTo>
                  <a:cubicBezTo>
                    <a:pt x="29" y="479"/>
                    <a:pt x="29" y="832"/>
                    <a:pt x="23" y="1185"/>
                  </a:cubicBezTo>
                  <a:cubicBezTo>
                    <a:pt x="29" y="1225"/>
                    <a:pt x="17" y="1265"/>
                    <a:pt x="6" y="1299"/>
                  </a:cubicBezTo>
                  <a:lnTo>
                    <a:pt x="274" y="1299"/>
                  </a:lnTo>
                  <a:cubicBezTo>
                    <a:pt x="257" y="1259"/>
                    <a:pt x="251" y="1219"/>
                    <a:pt x="251" y="1174"/>
                  </a:cubicBezTo>
                  <a:cubicBezTo>
                    <a:pt x="239" y="991"/>
                    <a:pt x="251" y="809"/>
                    <a:pt x="251" y="621"/>
                  </a:cubicBezTo>
                  <a:lnTo>
                    <a:pt x="245" y="621"/>
                  </a:lnTo>
                  <a:cubicBezTo>
                    <a:pt x="245" y="445"/>
                    <a:pt x="245" y="268"/>
                    <a:pt x="245" y="92"/>
                  </a:cubicBezTo>
                  <a:cubicBezTo>
                    <a:pt x="239" y="63"/>
                    <a:pt x="245" y="29"/>
                    <a:pt x="2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44"/>
            <p:cNvSpPr/>
            <p:nvPr/>
          </p:nvSpPr>
          <p:spPr>
            <a:xfrm rot="-5400000">
              <a:off x="817536" y="893476"/>
              <a:ext cx="39450" cy="156607"/>
            </a:xfrm>
            <a:custGeom>
              <a:avLst/>
              <a:gdLst/>
              <a:ahLst/>
              <a:cxnLst/>
              <a:rect l="l" t="t" r="r" b="b"/>
              <a:pathLst>
                <a:path w="359" h="1305" extrusionOk="0">
                  <a:moveTo>
                    <a:pt x="0" y="0"/>
                  </a:moveTo>
                  <a:cubicBezTo>
                    <a:pt x="17" y="35"/>
                    <a:pt x="28" y="69"/>
                    <a:pt x="23" y="109"/>
                  </a:cubicBezTo>
                  <a:cubicBezTo>
                    <a:pt x="17" y="456"/>
                    <a:pt x="91" y="798"/>
                    <a:pt x="74" y="1139"/>
                  </a:cubicBezTo>
                  <a:cubicBezTo>
                    <a:pt x="74" y="1196"/>
                    <a:pt x="63" y="1248"/>
                    <a:pt x="46" y="1305"/>
                  </a:cubicBezTo>
                  <a:lnTo>
                    <a:pt x="359" y="1305"/>
                  </a:lnTo>
                  <a:cubicBezTo>
                    <a:pt x="336" y="1265"/>
                    <a:pt x="325" y="1225"/>
                    <a:pt x="319" y="1185"/>
                  </a:cubicBezTo>
                  <a:cubicBezTo>
                    <a:pt x="302" y="1139"/>
                    <a:pt x="296" y="1094"/>
                    <a:pt x="296" y="1048"/>
                  </a:cubicBezTo>
                  <a:cubicBezTo>
                    <a:pt x="296" y="769"/>
                    <a:pt x="285" y="490"/>
                    <a:pt x="256" y="217"/>
                  </a:cubicBezTo>
                  <a:cubicBezTo>
                    <a:pt x="239" y="97"/>
                    <a:pt x="239" y="40"/>
                    <a:pt x="2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44"/>
            <p:cNvSpPr/>
            <p:nvPr/>
          </p:nvSpPr>
          <p:spPr>
            <a:xfrm rot="-5400000">
              <a:off x="811157" y="574710"/>
              <a:ext cx="50768" cy="156607"/>
            </a:xfrm>
            <a:custGeom>
              <a:avLst/>
              <a:gdLst/>
              <a:ahLst/>
              <a:cxnLst/>
              <a:rect l="l" t="t" r="r" b="b"/>
              <a:pathLst>
                <a:path w="462" h="1305" extrusionOk="0">
                  <a:moveTo>
                    <a:pt x="0" y="1"/>
                  </a:moveTo>
                  <a:cubicBezTo>
                    <a:pt x="6" y="52"/>
                    <a:pt x="6" y="98"/>
                    <a:pt x="6" y="143"/>
                  </a:cubicBezTo>
                  <a:cubicBezTo>
                    <a:pt x="18" y="473"/>
                    <a:pt x="40" y="804"/>
                    <a:pt x="86" y="1134"/>
                  </a:cubicBezTo>
                  <a:cubicBezTo>
                    <a:pt x="97" y="1237"/>
                    <a:pt x="86" y="1282"/>
                    <a:pt x="35" y="1305"/>
                  </a:cubicBezTo>
                  <a:lnTo>
                    <a:pt x="462" y="1305"/>
                  </a:lnTo>
                  <a:cubicBezTo>
                    <a:pt x="371" y="1288"/>
                    <a:pt x="348" y="1237"/>
                    <a:pt x="331" y="1111"/>
                  </a:cubicBezTo>
                  <a:cubicBezTo>
                    <a:pt x="291" y="827"/>
                    <a:pt x="257" y="542"/>
                    <a:pt x="234" y="257"/>
                  </a:cubicBezTo>
                  <a:cubicBezTo>
                    <a:pt x="228" y="172"/>
                    <a:pt x="223" y="86"/>
                    <a:pt x="2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44"/>
            <p:cNvSpPr/>
            <p:nvPr/>
          </p:nvSpPr>
          <p:spPr>
            <a:xfrm rot="-5400000">
              <a:off x="816846" y="689970"/>
              <a:ext cx="40109" cy="155886"/>
            </a:xfrm>
            <a:custGeom>
              <a:avLst/>
              <a:gdLst/>
              <a:ahLst/>
              <a:cxnLst/>
              <a:rect l="l" t="t" r="r" b="b"/>
              <a:pathLst>
                <a:path w="365" h="1299" extrusionOk="0">
                  <a:moveTo>
                    <a:pt x="114" y="0"/>
                  </a:moveTo>
                  <a:cubicBezTo>
                    <a:pt x="126" y="376"/>
                    <a:pt x="57" y="752"/>
                    <a:pt x="69" y="1134"/>
                  </a:cubicBezTo>
                  <a:cubicBezTo>
                    <a:pt x="80" y="1196"/>
                    <a:pt x="52" y="1259"/>
                    <a:pt x="0" y="1299"/>
                  </a:cubicBezTo>
                  <a:lnTo>
                    <a:pt x="365" y="1299"/>
                  </a:lnTo>
                  <a:cubicBezTo>
                    <a:pt x="314" y="1270"/>
                    <a:pt x="285" y="1213"/>
                    <a:pt x="302" y="1157"/>
                  </a:cubicBezTo>
                  <a:cubicBezTo>
                    <a:pt x="359" y="775"/>
                    <a:pt x="331" y="388"/>
                    <a:pt x="3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44"/>
            <p:cNvSpPr/>
            <p:nvPr/>
          </p:nvSpPr>
          <p:spPr>
            <a:xfrm rot="-5400000">
              <a:off x="819319" y="1200405"/>
              <a:ext cx="35164" cy="155886"/>
            </a:xfrm>
            <a:custGeom>
              <a:avLst/>
              <a:gdLst/>
              <a:ahLst/>
              <a:cxnLst/>
              <a:rect l="l" t="t" r="r" b="b"/>
              <a:pathLst>
                <a:path w="320" h="1299" extrusionOk="0">
                  <a:moveTo>
                    <a:pt x="12" y="0"/>
                  </a:moveTo>
                  <a:cubicBezTo>
                    <a:pt x="0" y="433"/>
                    <a:pt x="74" y="866"/>
                    <a:pt x="57" y="1299"/>
                  </a:cubicBezTo>
                  <a:lnTo>
                    <a:pt x="319" y="1299"/>
                  </a:lnTo>
                  <a:cubicBezTo>
                    <a:pt x="319" y="1225"/>
                    <a:pt x="319" y="1151"/>
                    <a:pt x="314" y="1077"/>
                  </a:cubicBezTo>
                  <a:cubicBezTo>
                    <a:pt x="285" y="718"/>
                    <a:pt x="262" y="359"/>
                    <a:pt x="2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44"/>
            <p:cNvSpPr/>
            <p:nvPr/>
          </p:nvSpPr>
          <p:spPr>
            <a:xfrm rot="-5400000">
              <a:off x="814319" y="1410920"/>
              <a:ext cx="45164" cy="155886"/>
            </a:xfrm>
            <a:custGeom>
              <a:avLst/>
              <a:gdLst/>
              <a:ahLst/>
              <a:cxnLst/>
              <a:rect l="l" t="t" r="r" b="b"/>
              <a:pathLst>
                <a:path w="411" h="1299" extrusionOk="0">
                  <a:moveTo>
                    <a:pt x="69" y="0"/>
                  </a:moveTo>
                  <a:cubicBezTo>
                    <a:pt x="149" y="23"/>
                    <a:pt x="171" y="80"/>
                    <a:pt x="149" y="223"/>
                  </a:cubicBezTo>
                  <a:cubicBezTo>
                    <a:pt x="120" y="428"/>
                    <a:pt x="120" y="633"/>
                    <a:pt x="109" y="838"/>
                  </a:cubicBezTo>
                  <a:cubicBezTo>
                    <a:pt x="103" y="952"/>
                    <a:pt x="80" y="1071"/>
                    <a:pt x="69" y="1185"/>
                  </a:cubicBezTo>
                  <a:cubicBezTo>
                    <a:pt x="63" y="1231"/>
                    <a:pt x="40" y="1276"/>
                    <a:pt x="1" y="1299"/>
                  </a:cubicBezTo>
                  <a:lnTo>
                    <a:pt x="257" y="1299"/>
                  </a:lnTo>
                  <a:cubicBezTo>
                    <a:pt x="280" y="1202"/>
                    <a:pt x="291" y="1105"/>
                    <a:pt x="291" y="1008"/>
                  </a:cubicBezTo>
                  <a:cubicBezTo>
                    <a:pt x="268" y="724"/>
                    <a:pt x="331" y="439"/>
                    <a:pt x="337" y="154"/>
                  </a:cubicBezTo>
                  <a:cubicBezTo>
                    <a:pt x="325" y="92"/>
                    <a:pt x="354" y="29"/>
                    <a:pt x="4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44"/>
            <p:cNvSpPr/>
            <p:nvPr/>
          </p:nvSpPr>
          <p:spPr>
            <a:xfrm rot="-5400000">
              <a:off x="824319" y="792068"/>
              <a:ext cx="25164" cy="155886"/>
            </a:xfrm>
            <a:custGeom>
              <a:avLst/>
              <a:gdLst/>
              <a:ahLst/>
              <a:cxnLst/>
              <a:rect l="l" t="t" r="r" b="b"/>
              <a:pathLst>
                <a:path w="229" h="1299" extrusionOk="0">
                  <a:moveTo>
                    <a:pt x="0" y="0"/>
                  </a:moveTo>
                  <a:lnTo>
                    <a:pt x="0" y="1299"/>
                  </a:lnTo>
                  <a:lnTo>
                    <a:pt x="228" y="1299"/>
                  </a:lnTo>
                  <a:lnTo>
                    <a:pt x="22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44"/>
            <p:cNvSpPr/>
            <p:nvPr/>
          </p:nvSpPr>
          <p:spPr>
            <a:xfrm rot="-5400000">
              <a:off x="821516" y="1097978"/>
              <a:ext cx="30768" cy="155886"/>
            </a:xfrm>
            <a:custGeom>
              <a:avLst/>
              <a:gdLst/>
              <a:ahLst/>
              <a:cxnLst/>
              <a:rect l="l" t="t" r="r" b="b"/>
              <a:pathLst>
                <a:path w="280" h="1299" extrusionOk="0">
                  <a:moveTo>
                    <a:pt x="0" y="0"/>
                  </a:moveTo>
                  <a:cubicBezTo>
                    <a:pt x="23" y="40"/>
                    <a:pt x="29" y="92"/>
                    <a:pt x="23" y="137"/>
                  </a:cubicBezTo>
                  <a:cubicBezTo>
                    <a:pt x="34" y="524"/>
                    <a:pt x="86" y="912"/>
                    <a:pt x="68" y="1299"/>
                  </a:cubicBezTo>
                  <a:lnTo>
                    <a:pt x="279" y="1299"/>
                  </a:lnTo>
                  <a:cubicBezTo>
                    <a:pt x="262" y="1253"/>
                    <a:pt x="256" y="1208"/>
                    <a:pt x="256" y="1162"/>
                  </a:cubicBezTo>
                  <a:cubicBezTo>
                    <a:pt x="262" y="775"/>
                    <a:pt x="245" y="388"/>
                    <a:pt x="2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44"/>
            <p:cNvSpPr/>
            <p:nvPr/>
          </p:nvSpPr>
          <p:spPr>
            <a:xfrm rot="-5400000">
              <a:off x="821187" y="1303163"/>
              <a:ext cx="31428" cy="155886"/>
            </a:xfrm>
            <a:custGeom>
              <a:avLst/>
              <a:gdLst/>
              <a:ahLst/>
              <a:cxnLst/>
              <a:rect l="l" t="t" r="r" b="b"/>
              <a:pathLst>
                <a:path w="286" h="1299" extrusionOk="0">
                  <a:moveTo>
                    <a:pt x="120" y="0"/>
                  </a:moveTo>
                  <a:cubicBezTo>
                    <a:pt x="81" y="433"/>
                    <a:pt x="41" y="866"/>
                    <a:pt x="1" y="1299"/>
                  </a:cubicBezTo>
                  <a:lnTo>
                    <a:pt x="195" y="1299"/>
                  </a:lnTo>
                  <a:cubicBezTo>
                    <a:pt x="206" y="1259"/>
                    <a:pt x="212" y="1219"/>
                    <a:pt x="212" y="1185"/>
                  </a:cubicBezTo>
                  <a:cubicBezTo>
                    <a:pt x="212" y="786"/>
                    <a:pt x="286" y="393"/>
                    <a:pt x="2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44"/>
            <p:cNvSpPr/>
            <p:nvPr/>
          </p:nvSpPr>
          <p:spPr>
            <a:xfrm rot="-5400000">
              <a:off x="821516" y="464840"/>
              <a:ext cx="30769" cy="155886"/>
            </a:xfrm>
            <a:custGeom>
              <a:avLst/>
              <a:gdLst/>
              <a:ahLst/>
              <a:cxnLst/>
              <a:rect l="l" t="t" r="r" b="b"/>
              <a:pathLst>
                <a:path w="280" h="1299" extrusionOk="0">
                  <a:moveTo>
                    <a:pt x="1" y="0"/>
                  </a:moveTo>
                  <a:lnTo>
                    <a:pt x="18" y="1299"/>
                  </a:lnTo>
                  <a:lnTo>
                    <a:pt x="280" y="1299"/>
                  </a:lnTo>
                  <a:cubicBezTo>
                    <a:pt x="274" y="866"/>
                    <a:pt x="268" y="433"/>
                    <a:pt x="2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2" name="Google Shape;992;p44"/>
          <p:cNvGrpSpPr/>
          <p:nvPr/>
        </p:nvGrpSpPr>
        <p:grpSpPr>
          <a:xfrm>
            <a:off x="373089" y="3565134"/>
            <a:ext cx="1651522" cy="1396588"/>
            <a:chOff x="7342975" y="2937669"/>
            <a:chExt cx="1838088" cy="1554356"/>
          </a:xfrm>
        </p:grpSpPr>
        <p:sp>
          <p:nvSpPr>
            <p:cNvPr id="993" name="Google Shape;993;p44"/>
            <p:cNvSpPr/>
            <p:nvPr/>
          </p:nvSpPr>
          <p:spPr>
            <a:xfrm rot="-1053406">
              <a:off x="7477443" y="3147928"/>
              <a:ext cx="1569152" cy="1133838"/>
            </a:xfrm>
            <a:custGeom>
              <a:avLst/>
              <a:gdLst/>
              <a:ahLst/>
              <a:cxnLst/>
              <a:rect l="l" t="t" r="r" b="b"/>
              <a:pathLst>
                <a:path w="12707" h="9182" extrusionOk="0">
                  <a:moveTo>
                    <a:pt x="12706" y="4591"/>
                  </a:moveTo>
                  <a:cubicBezTo>
                    <a:pt x="12706" y="3942"/>
                    <a:pt x="12393" y="3390"/>
                    <a:pt x="11954" y="3156"/>
                  </a:cubicBezTo>
                  <a:lnTo>
                    <a:pt x="11954" y="1584"/>
                  </a:lnTo>
                  <a:cubicBezTo>
                    <a:pt x="11954" y="1294"/>
                    <a:pt x="11721" y="1060"/>
                    <a:pt x="11430" y="1060"/>
                  </a:cubicBezTo>
                  <a:lnTo>
                    <a:pt x="9933" y="1060"/>
                  </a:lnTo>
                  <a:cubicBezTo>
                    <a:pt x="8959" y="400"/>
                    <a:pt x="7712" y="1"/>
                    <a:pt x="6350" y="1"/>
                  </a:cubicBezTo>
                  <a:cubicBezTo>
                    <a:pt x="4995" y="1"/>
                    <a:pt x="3748" y="400"/>
                    <a:pt x="2774" y="1060"/>
                  </a:cubicBezTo>
                  <a:lnTo>
                    <a:pt x="1276" y="1060"/>
                  </a:lnTo>
                  <a:cubicBezTo>
                    <a:pt x="986" y="1060"/>
                    <a:pt x="752" y="1294"/>
                    <a:pt x="752" y="1584"/>
                  </a:cubicBezTo>
                  <a:lnTo>
                    <a:pt x="752" y="3156"/>
                  </a:lnTo>
                  <a:cubicBezTo>
                    <a:pt x="308" y="3390"/>
                    <a:pt x="0" y="3942"/>
                    <a:pt x="0" y="4591"/>
                  </a:cubicBezTo>
                  <a:cubicBezTo>
                    <a:pt x="0" y="5235"/>
                    <a:pt x="308" y="5793"/>
                    <a:pt x="752" y="6026"/>
                  </a:cubicBezTo>
                  <a:lnTo>
                    <a:pt x="752" y="7604"/>
                  </a:lnTo>
                  <a:cubicBezTo>
                    <a:pt x="752" y="7889"/>
                    <a:pt x="986" y="8122"/>
                    <a:pt x="1276" y="8122"/>
                  </a:cubicBezTo>
                  <a:lnTo>
                    <a:pt x="2774" y="8122"/>
                  </a:lnTo>
                  <a:cubicBezTo>
                    <a:pt x="3748" y="8783"/>
                    <a:pt x="4995" y="9182"/>
                    <a:pt x="6350" y="9182"/>
                  </a:cubicBezTo>
                  <a:cubicBezTo>
                    <a:pt x="7712" y="9182"/>
                    <a:pt x="8959" y="8783"/>
                    <a:pt x="9933" y="8122"/>
                  </a:cubicBezTo>
                  <a:lnTo>
                    <a:pt x="11430" y="8122"/>
                  </a:lnTo>
                  <a:cubicBezTo>
                    <a:pt x="11721" y="8122"/>
                    <a:pt x="11949" y="7889"/>
                    <a:pt x="11954" y="7604"/>
                  </a:cubicBezTo>
                  <a:lnTo>
                    <a:pt x="11954" y="6026"/>
                  </a:lnTo>
                  <a:cubicBezTo>
                    <a:pt x="12393" y="5793"/>
                    <a:pt x="12706" y="5241"/>
                    <a:pt x="12706" y="4591"/>
                  </a:cubicBezTo>
                  <a:close/>
                </a:path>
              </a:pathLst>
            </a:cu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500">
                <a:latin typeface="Grand Hotel"/>
                <a:ea typeface="Grand Hotel"/>
                <a:cs typeface="Grand Hotel"/>
                <a:sym typeface="Grand Hotel"/>
              </a:endParaRPr>
            </a:p>
          </p:txBody>
        </p:sp>
        <p:sp>
          <p:nvSpPr>
            <p:cNvPr id="994" name="Google Shape;994;p44"/>
            <p:cNvSpPr/>
            <p:nvPr/>
          </p:nvSpPr>
          <p:spPr>
            <a:xfrm rot="-1053417">
              <a:off x="7507898" y="3176722"/>
              <a:ext cx="1508870" cy="1076185"/>
            </a:xfrm>
            <a:custGeom>
              <a:avLst/>
              <a:gdLst/>
              <a:ahLst/>
              <a:cxnLst/>
              <a:rect l="l" t="t" r="r" b="b"/>
              <a:pathLst>
                <a:path w="12314" h="8783" extrusionOk="0">
                  <a:moveTo>
                    <a:pt x="6151" y="63"/>
                  </a:moveTo>
                  <a:cubicBezTo>
                    <a:pt x="7410" y="63"/>
                    <a:pt x="8629" y="416"/>
                    <a:pt x="9586" y="1077"/>
                  </a:cubicBezTo>
                  <a:lnTo>
                    <a:pt x="9637" y="1111"/>
                  </a:lnTo>
                  <a:lnTo>
                    <a:pt x="9654" y="1122"/>
                  </a:lnTo>
                  <a:lnTo>
                    <a:pt x="11231" y="1122"/>
                  </a:lnTo>
                  <a:cubicBezTo>
                    <a:pt x="11380" y="1122"/>
                    <a:pt x="11493" y="1236"/>
                    <a:pt x="11493" y="1384"/>
                  </a:cubicBezTo>
                  <a:lnTo>
                    <a:pt x="11493" y="3116"/>
                  </a:lnTo>
                  <a:lnTo>
                    <a:pt x="11528" y="3133"/>
                  </a:lnTo>
                  <a:lnTo>
                    <a:pt x="11636" y="3184"/>
                  </a:lnTo>
                  <a:cubicBezTo>
                    <a:pt x="12000" y="3378"/>
                    <a:pt x="12251" y="3862"/>
                    <a:pt x="12251" y="4391"/>
                  </a:cubicBezTo>
                  <a:cubicBezTo>
                    <a:pt x="12251" y="4915"/>
                    <a:pt x="12000" y="5405"/>
                    <a:pt x="11636" y="5599"/>
                  </a:cubicBezTo>
                  <a:lnTo>
                    <a:pt x="11528" y="5650"/>
                  </a:lnTo>
                  <a:lnTo>
                    <a:pt x="11493" y="5667"/>
                  </a:lnTo>
                  <a:lnTo>
                    <a:pt x="11493" y="7404"/>
                  </a:lnTo>
                  <a:cubicBezTo>
                    <a:pt x="11493" y="7546"/>
                    <a:pt x="11380" y="7666"/>
                    <a:pt x="11231" y="7666"/>
                  </a:cubicBezTo>
                  <a:lnTo>
                    <a:pt x="9654" y="7666"/>
                  </a:lnTo>
                  <a:lnTo>
                    <a:pt x="9637" y="7677"/>
                  </a:lnTo>
                  <a:lnTo>
                    <a:pt x="9586" y="7712"/>
                  </a:lnTo>
                  <a:cubicBezTo>
                    <a:pt x="8629" y="8361"/>
                    <a:pt x="7404" y="8725"/>
                    <a:pt x="6151" y="8725"/>
                  </a:cubicBezTo>
                  <a:cubicBezTo>
                    <a:pt x="4898" y="8725"/>
                    <a:pt x="3680" y="8361"/>
                    <a:pt x="2723" y="7712"/>
                  </a:cubicBezTo>
                  <a:lnTo>
                    <a:pt x="2672" y="7677"/>
                  </a:lnTo>
                  <a:lnTo>
                    <a:pt x="2655" y="7666"/>
                  </a:lnTo>
                  <a:lnTo>
                    <a:pt x="1077" y="7666"/>
                  </a:lnTo>
                  <a:cubicBezTo>
                    <a:pt x="929" y="7666"/>
                    <a:pt x="809" y="7546"/>
                    <a:pt x="809" y="7404"/>
                  </a:cubicBezTo>
                  <a:lnTo>
                    <a:pt x="809" y="5673"/>
                  </a:lnTo>
                  <a:lnTo>
                    <a:pt x="775" y="5656"/>
                  </a:lnTo>
                  <a:lnTo>
                    <a:pt x="673" y="5599"/>
                  </a:lnTo>
                  <a:cubicBezTo>
                    <a:pt x="302" y="5405"/>
                    <a:pt x="58" y="4921"/>
                    <a:pt x="58" y="4391"/>
                  </a:cubicBezTo>
                  <a:cubicBezTo>
                    <a:pt x="58" y="3867"/>
                    <a:pt x="302" y="3383"/>
                    <a:pt x="673" y="3190"/>
                  </a:cubicBezTo>
                  <a:lnTo>
                    <a:pt x="775" y="3133"/>
                  </a:lnTo>
                  <a:lnTo>
                    <a:pt x="809" y="3116"/>
                  </a:lnTo>
                  <a:lnTo>
                    <a:pt x="809" y="1384"/>
                  </a:lnTo>
                  <a:cubicBezTo>
                    <a:pt x="809" y="1242"/>
                    <a:pt x="929" y="1122"/>
                    <a:pt x="1077" y="1122"/>
                  </a:cubicBezTo>
                  <a:lnTo>
                    <a:pt x="2655" y="1122"/>
                  </a:lnTo>
                  <a:lnTo>
                    <a:pt x="2672" y="1111"/>
                  </a:lnTo>
                  <a:lnTo>
                    <a:pt x="2723" y="1077"/>
                  </a:lnTo>
                  <a:cubicBezTo>
                    <a:pt x="3680" y="422"/>
                    <a:pt x="4898" y="63"/>
                    <a:pt x="6151" y="63"/>
                  </a:cubicBezTo>
                  <a:close/>
                  <a:moveTo>
                    <a:pt x="6151" y="0"/>
                  </a:moveTo>
                  <a:cubicBezTo>
                    <a:pt x="4887" y="0"/>
                    <a:pt x="3657" y="365"/>
                    <a:pt x="2683" y="1025"/>
                  </a:cubicBezTo>
                  <a:lnTo>
                    <a:pt x="2637" y="1060"/>
                  </a:lnTo>
                  <a:lnTo>
                    <a:pt x="1077" y="1060"/>
                  </a:lnTo>
                  <a:cubicBezTo>
                    <a:pt x="895" y="1060"/>
                    <a:pt x="752" y="1208"/>
                    <a:pt x="752" y="1384"/>
                  </a:cubicBezTo>
                  <a:lnTo>
                    <a:pt x="752" y="3081"/>
                  </a:lnTo>
                  <a:lnTo>
                    <a:pt x="650" y="3133"/>
                  </a:lnTo>
                  <a:cubicBezTo>
                    <a:pt x="257" y="3332"/>
                    <a:pt x="1" y="3845"/>
                    <a:pt x="1" y="4391"/>
                  </a:cubicBezTo>
                  <a:cubicBezTo>
                    <a:pt x="1" y="4938"/>
                    <a:pt x="257" y="5445"/>
                    <a:pt x="650" y="5650"/>
                  </a:cubicBezTo>
                  <a:lnTo>
                    <a:pt x="752" y="5701"/>
                  </a:lnTo>
                  <a:lnTo>
                    <a:pt x="752" y="7404"/>
                  </a:lnTo>
                  <a:cubicBezTo>
                    <a:pt x="752" y="7581"/>
                    <a:pt x="900" y="7723"/>
                    <a:pt x="1077" y="7723"/>
                  </a:cubicBezTo>
                  <a:lnTo>
                    <a:pt x="2643" y="7723"/>
                  </a:lnTo>
                  <a:lnTo>
                    <a:pt x="2689" y="7757"/>
                  </a:lnTo>
                  <a:cubicBezTo>
                    <a:pt x="3663" y="8423"/>
                    <a:pt x="4893" y="8782"/>
                    <a:pt x="6157" y="8782"/>
                  </a:cubicBezTo>
                  <a:cubicBezTo>
                    <a:pt x="7421" y="8782"/>
                    <a:pt x="8657" y="8423"/>
                    <a:pt x="9625" y="7757"/>
                  </a:cubicBezTo>
                  <a:lnTo>
                    <a:pt x="9677" y="7723"/>
                  </a:lnTo>
                  <a:lnTo>
                    <a:pt x="11237" y="7723"/>
                  </a:lnTo>
                  <a:cubicBezTo>
                    <a:pt x="11414" y="7723"/>
                    <a:pt x="11562" y="7581"/>
                    <a:pt x="11562" y="7404"/>
                  </a:cubicBezTo>
                  <a:lnTo>
                    <a:pt x="11562" y="5707"/>
                  </a:lnTo>
                  <a:lnTo>
                    <a:pt x="11664" y="5650"/>
                  </a:lnTo>
                  <a:cubicBezTo>
                    <a:pt x="12052" y="5451"/>
                    <a:pt x="12314" y="4938"/>
                    <a:pt x="12314" y="4391"/>
                  </a:cubicBezTo>
                  <a:cubicBezTo>
                    <a:pt x="12314" y="3845"/>
                    <a:pt x="12052" y="3338"/>
                    <a:pt x="11664" y="3133"/>
                  </a:cubicBezTo>
                  <a:lnTo>
                    <a:pt x="11562" y="3081"/>
                  </a:lnTo>
                  <a:lnTo>
                    <a:pt x="11562" y="1384"/>
                  </a:lnTo>
                  <a:cubicBezTo>
                    <a:pt x="11562" y="1208"/>
                    <a:pt x="11414" y="1060"/>
                    <a:pt x="11237" y="1060"/>
                  </a:cubicBezTo>
                  <a:lnTo>
                    <a:pt x="9671" y="1060"/>
                  </a:lnTo>
                  <a:lnTo>
                    <a:pt x="9620" y="1025"/>
                  </a:lnTo>
                  <a:cubicBezTo>
                    <a:pt x="8652" y="365"/>
                    <a:pt x="7421" y="0"/>
                    <a:pt x="615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5" name="Google Shape;995;p44"/>
          <p:cNvSpPr txBox="1">
            <a:spLocks noGrp="1"/>
          </p:cNvSpPr>
          <p:nvPr>
            <p:ph type="subTitle" idx="4294967295"/>
          </p:nvPr>
        </p:nvSpPr>
        <p:spPr>
          <a:xfrm rot="-1147920">
            <a:off x="695929" y="3965195"/>
            <a:ext cx="1005963" cy="596290"/>
          </a:xfrm>
          <a:prstGeom prst="rect">
            <a:avLst/>
          </a:prstGeom>
        </p:spPr>
        <p:txBody>
          <a:bodyPr spcFirstLastPara="1" wrap="square" lIns="91425" tIns="91425" rIns="91425" bIns="91425" anchor="ctr" anchorCtr="0">
            <a:noAutofit/>
          </a:bodyPr>
          <a:lstStyle/>
          <a:p>
            <a:pPr marL="0" lvl="0" indent="0" algn="ctr" rtl="0">
              <a:spcBef>
                <a:spcPts val="0"/>
              </a:spcBef>
              <a:spcAft>
                <a:spcPts val="1200"/>
              </a:spcAft>
              <a:buNone/>
            </a:pPr>
            <a:r>
              <a:rPr lang="en" sz="2000">
                <a:solidFill>
                  <a:schemeClr val="accent3"/>
                </a:solidFill>
                <a:latin typeface="Grand Hotel"/>
                <a:ea typeface="Grand Hotel"/>
                <a:cs typeface="Grand Hotel"/>
                <a:sym typeface="Grand Hotel"/>
              </a:rPr>
              <a:t>Vintage style!</a:t>
            </a:r>
            <a:endParaRPr sz="2000">
              <a:solidFill>
                <a:schemeClr val="accent3"/>
              </a:solidFill>
              <a:latin typeface="Grand Hotel"/>
              <a:ea typeface="Grand Hotel"/>
              <a:cs typeface="Grand Hotel"/>
              <a:sym typeface="Grand Hotel"/>
            </a:endParaRPr>
          </a:p>
        </p:txBody>
      </p:sp>
      <p:grpSp>
        <p:nvGrpSpPr>
          <p:cNvPr id="996" name="Google Shape;996;p44"/>
          <p:cNvGrpSpPr/>
          <p:nvPr/>
        </p:nvGrpSpPr>
        <p:grpSpPr>
          <a:xfrm rot="-40568">
            <a:off x="2975422" y="303393"/>
            <a:ext cx="3128945" cy="1214480"/>
            <a:chOff x="2975475" y="303600"/>
            <a:chExt cx="3129040" cy="1214517"/>
          </a:xfrm>
        </p:grpSpPr>
        <p:sp>
          <p:nvSpPr>
            <p:cNvPr id="997" name="Google Shape;997;p44"/>
            <p:cNvSpPr/>
            <p:nvPr/>
          </p:nvSpPr>
          <p:spPr>
            <a:xfrm>
              <a:off x="2975475" y="340702"/>
              <a:ext cx="3065115" cy="1177415"/>
            </a:xfrm>
            <a:custGeom>
              <a:avLst/>
              <a:gdLst/>
              <a:ahLst/>
              <a:cxnLst/>
              <a:rect l="l" t="t" r="r" b="b"/>
              <a:pathLst>
                <a:path w="13697" h="8908" extrusionOk="0">
                  <a:moveTo>
                    <a:pt x="0" y="0"/>
                  </a:moveTo>
                  <a:lnTo>
                    <a:pt x="0" y="8708"/>
                  </a:lnTo>
                  <a:cubicBezTo>
                    <a:pt x="11" y="8702"/>
                    <a:pt x="28" y="8697"/>
                    <a:pt x="40" y="8697"/>
                  </a:cubicBezTo>
                  <a:cubicBezTo>
                    <a:pt x="43" y="8697"/>
                    <a:pt x="46" y="8696"/>
                    <a:pt x="48" y="8696"/>
                  </a:cubicBezTo>
                  <a:cubicBezTo>
                    <a:pt x="159" y="8696"/>
                    <a:pt x="179" y="8908"/>
                    <a:pt x="292" y="8908"/>
                  </a:cubicBezTo>
                  <a:cubicBezTo>
                    <a:pt x="293" y="8908"/>
                    <a:pt x="295" y="8908"/>
                    <a:pt x="296" y="8908"/>
                  </a:cubicBezTo>
                  <a:cubicBezTo>
                    <a:pt x="410" y="8896"/>
                    <a:pt x="404" y="8845"/>
                    <a:pt x="524" y="8833"/>
                  </a:cubicBezTo>
                  <a:cubicBezTo>
                    <a:pt x="644" y="8828"/>
                    <a:pt x="632" y="8720"/>
                    <a:pt x="752" y="8708"/>
                  </a:cubicBezTo>
                  <a:cubicBezTo>
                    <a:pt x="866" y="8697"/>
                    <a:pt x="866" y="8663"/>
                    <a:pt x="980" y="8651"/>
                  </a:cubicBezTo>
                  <a:cubicBezTo>
                    <a:pt x="984" y="8651"/>
                    <a:pt x="989" y="8651"/>
                    <a:pt x="993" y="8651"/>
                  </a:cubicBezTo>
                  <a:cubicBezTo>
                    <a:pt x="1098" y="8651"/>
                    <a:pt x="1114" y="8771"/>
                    <a:pt x="1218" y="8771"/>
                  </a:cubicBezTo>
                  <a:cubicBezTo>
                    <a:pt x="1220" y="8771"/>
                    <a:pt x="1222" y="8771"/>
                    <a:pt x="1224" y="8771"/>
                  </a:cubicBezTo>
                  <a:cubicBezTo>
                    <a:pt x="1344" y="8759"/>
                    <a:pt x="1338" y="8697"/>
                    <a:pt x="1458" y="8691"/>
                  </a:cubicBezTo>
                  <a:cubicBezTo>
                    <a:pt x="1572" y="8685"/>
                    <a:pt x="1572" y="8651"/>
                    <a:pt x="1691" y="8646"/>
                  </a:cubicBezTo>
                  <a:cubicBezTo>
                    <a:pt x="1805" y="8634"/>
                    <a:pt x="1805" y="8617"/>
                    <a:pt x="1925" y="8606"/>
                  </a:cubicBezTo>
                  <a:cubicBezTo>
                    <a:pt x="1927" y="8606"/>
                    <a:pt x="1929" y="8606"/>
                    <a:pt x="1931" y="8606"/>
                  </a:cubicBezTo>
                  <a:cubicBezTo>
                    <a:pt x="2037" y="8606"/>
                    <a:pt x="2052" y="8760"/>
                    <a:pt x="2164" y="8760"/>
                  </a:cubicBezTo>
                  <a:cubicBezTo>
                    <a:pt x="2166" y="8760"/>
                    <a:pt x="2168" y="8760"/>
                    <a:pt x="2170" y="8759"/>
                  </a:cubicBezTo>
                  <a:cubicBezTo>
                    <a:pt x="2289" y="8748"/>
                    <a:pt x="2267" y="8497"/>
                    <a:pt x="2386" y="8486"/>
                  </a:cubicBezTo>
                  <a:cubicBezTo>
                    <a:pt x="2389" y="8486"/>
                    <a:pt x="2391" y="8486"/>
                    <a:pt x="2394" y="8486"/>
                  </a:cubicBezTo>
                  <a:cubicBezTo>
                    <a:pt x="2499" y="8486"/>
                    <a:pt x="2524" y="8714"/>
                    <a:pt x="2629" y="8714"/>
                  </a:cubicBezTo>
                  <a:cubicBezTo>
                    <a:pt x="2632" y="8714"/>
                    <a:pt x="2634" y="8714"/>
                    <a:pt x="2637" y="8714"/>
                  </a:cubicBezTo>
                  <a:cubicBezTo>
                    <a:pt x="2751" y="8708"/>
                    <a:pt x="2734" y="8463"/>
                    <a:pt x="2853" y="8452"/>
                  </a:cubicBezTo>
                  <a:cubicBezTo>
                    <a:pt x="2855" y="8452"/>
                    <a:pt x="2857" y="8452"/>
                    <a:pt x="2859" y="8452"/>
                  </a:cubicBezTo>
                  <a:cubicBezTo>
                    <a:pt x="2964" y="8452"/>
                    <a:pt x="2985" y="8612"/>
                    <a:pt x="3088" y="8612"/>
                  </a:cubicBezTo>
                  <a:cubicBezTo>
                    <a:pt x="3091" y="8612"/>
                    <a:pt x="3095" y="8612"/>
                    <a:pt x="3098" y="8611"/>
                  </a:cubicBezTo>
                  <a:cubicBezTo>
                    <a:pt x="3218" y="8606"/>
                    <a:pt x="3206" y="8469"/>
                    <a:pt x="3320" y="8463"/>
                  </a:cubicBezTo>
                  <a:cubicBezTo>
                    <a:pt x="3364" y="8459"/>
                    <a:pt x="3392" y="8458"/>
                    <a:pt x="3416" y="8458"/>
                  </a:cubicBezTo>
                  <a:cubicBezTo>
                    <a:pt x="3442" y="8458"/>
                    <a:pt x="3462" y="8459"/>
                    <a:pt x="3494" y="8459"/>
                  </a:cubicBezTo>
                  <a:cubicBezTo>
                    <a:pt x="3511" y="8459"/>
                    <a:pt x="3532" y="8459"/>
                    <a:pt x="3559" y="8458"/>
                  </a:cubicBezTo>
                  <a:cubicBezTo>
                    <a:pt x="3673" y="8446"/>
                    <a:pt x="3668" y="8384"/>
                    <a:pt x="3787" y="8378"/>
                  </a:cubicBezTo>
                  <a:cubicBezTo>
                    <a:pt x="3907" y="8366"/>
                    <a:pt x="3901" y="8355"/>
                    <a:pt x="4021" y="8349"/>
                  </a:cubicBezTo>
                  <a:cubicBezTo>
                    <a:pt x="4024" y="8349"/>
                    <a:pt x="4027" y="8349"/>
                    <a:pt x="4031" y="8349"/>
                  </a:cubicBezTo>
                  <a:cubicBezTo>
                    <a:pt x="4140" y="8349"/>
                    <a:pt x="4155" y="8532"/>
                    <a:pt x="4266" y="8532"/>
                  </a:cubicBezTo>
                  <a:cubicBezTo>
                    <a:pt x="4268" y="8532"/>
                    <a:pt x="4270" y="8532"/>
                    <a:pt x="4271" y="8532"/>
                  </a:cubicBezTo>
                  <a:cubicBezTo>
                    <a:pt x="4385" y="8520"/>
                    <a:pt x="4380" y="8452"/>
                    <a:pt x="4499" y="8446"/>
                  </a:cubicBezTo>
                  <a:cubicBezTo>
                    <a:pt x="4619" y="8435"/>
                    <a:pt x="4607" y="8338"/>
                    <a:pt x="4727" y="8332"/>
                  </a:cubicBezTo>
                  <a:cubicBezTo>
                    <a:pt x="4732" y="8332"/>
                    <a:pt x="4737" y="8332"/>
                    <a:pt x="4742" y="8332"/>
                  </a:cubicBezTo>
                  <a:cubicBezTo>
                    <a:pt x="4837" y="8332"/>
                    <a:pt x="4856" y="8430"/>
                    <a:pt x="4956" y="8430"/>
                  </a:cubicBezTo>
                  <a:cubicBezTo>
                    <a:pt x="4961" y="8430"/>
                    <a:pt x="4966" y="8430"/>
                    <a:pt x="4972" y="8429"/>
                  </a:cubicBezTo>
                  <a:cubicBezTo>
                    <a:pt x="5086" y="8423"/>
                    <a:pt x="5080" y="8344"/>
                    <a:pt x="5200" y="8332"/>
                  </a:cubicBezTo>
                  <a:cubicBezTo>
                    <a:pt x="5314" y="8321"/>
                    <a:pt x="5314" y="8292"/>
                    <a:pt x="5428" y="8281"/>
                  </a:cubicBezTo>
                  <a:cubicBezTo>
                    <a:pt x="5431" y="8281"/>
                    <a:pt x="5434" y="8281"/>
                    <a:pt x="5437" y="8281"/>
                  </a:cubicBezTo>
                  <a:cubicBezTo>
                    <a:pt x="5545" y="8281"/>
                    <a:pt x="5566" y="8475"/>
                    <a:pt x="5670" y="8475"/>
                  </a:cubicBezTo>
                  <a:cubicBezTo>
                    <a:pt x="5672" y="8475"/>
                    <a:pt x="5675" y="8475"/>
                    <a:pt x="5678" y="8475"/>
                  </a:cubicBezTo>
                  <a:cubicBezTo>
                    <a:pt x="5798" y="8463"/>
                    <a:pt x="5798" y="8463"/>
                    <a:pt x="5917" y="8452"/>
                  </a:cubicBezTo>
                  <a:cubicBezTo>
                    <a:pt x="6031" y="8446"/>
                    <a:pt x="6020" y="8270"/>
                    <a:pt x="6134" y="8258"/>
                  </a:cubicBezTo>
                  <a:cubicBezTo>
                    <a:pt x="6139" y="8258"/>
                    <a:pt x="6144" y="8257"/>
                    <a:pt x="6149" y="8257"/>
                  </a:cubicBezTo>
                  <a:cubicBezTo>
                    <a:pt x="6249" y="8257"/>
                    <a:pt x="6263" y="8356"/>
                    <a:pt x="6363" y="8356"/>
                  </a:cubicBezTo>
                  <a:cubicBezTo>
                    <a:pt x="6368" y="8356"/>
                    <a:pt x="6373" y="8356"/>
                    <a:pt x="6379" y="8355"/>
                  </a:cubicBezTo>
                  <a:cubicBezTo>
                    <a:pt x="6493" y="8344"/>
                    <a:pt x="6493" y="8281"/>
                    <a:pt x="6606" y="8275"/>
                  </a:cubicBezTo>
                  <a:cubicBezTo>
                    <a:pt x="6726" y="8270"/>
                    <a:pt x="6715" y="8161"/>
                    <a:pt x="6834" y="8156"/>
                  </a:cubicBezTo>
                  <a:cubicBezTo>
                    <a:pt x="6837" y="8155"/>
                    <a:pt x="6840" y="8155"/>
                    <a:pt x="6843" y="8155"/>
                  </a:cubicBezTo>
                  <a:cubicBezTo>
                    <a:pt x="6953" y="8155"/>
                    <a:pt x="6973" y="8355"/>
                    <a:pt x="7080" y="8355"/>
                  </a:cubicBezTo>
                  <a:cubicBezTo>
                    <a:pt x="7082" y="8355"/>
                    <a:pt x="7083" y="8355"/>
                    <a:pt x="7085" y="8355"/>
                  </a:cubicBezTo>
                  <a:cubicBezTo>
                    <a:pt x="7204" y="8344"/>
                    <a:pt x="7193" y="8218"/>
                    <a:pt x="7307" y="8213"/>
                  </a:cubicBezTo>
                  <a:cubicBezTo>
                    <a:pt x="7427" y="8201"/>
                    <a:pt x="7421" y="8116"/>
                    <a:pt x="7535" y="8104"/>
                  </a:cubicBezTo>
                  <a:cubicBezTo>
                    <a:pt x="7654" y="8099"/>
                    <a:pt x="7654" y="8104"/>
                    <a:pt x="7774" y="8093"/>
                  </a:cubicBezTo>
                  <a:cubicBezTo>
                    <a:pt x="7784" y="8092"/>
                    <a:pt x="7794" y="8092"/>
                    <a:pt x="7803" y="8092"/>
                  </a:cubicBezTo>
                  <a:cubicBezTo>
                    <a:pt x="7881" y="8092"/>
                    <a:pt x="7900" y="8129"/>
                    <a:pt x="7979" y="8129"/>
                  </a:cubicBezTo>
                  <a:cubicBezTo>
                    <a:pt x="7987" y="8129"/>
                    <a:pt x="7997" y="8128"/>
                    <a:pt x="8007" y="8127"/>
                  </a:cubicBezTo>
                  <a:cubicBezTo>
                    <a:pt x="8127" y="8122"/>
                    <a:pt x="8127" y="8099"/>
                    <a:pt x="8241" y="8087"/>
                  </a:cubicBezTo>
                  <a:cubicBezTo>
                    <a:pt x="8243" y="8087"/>
                    <a:pt x="8245" y="8087"/>
                    <a:pt x="8247" y="8087"/>
                  </a:cubicBezTo>
                  <a:cubicBezTo>
                    <a:pt x="8359" y="8087"/>
                    <a:pt x="8373" y="8241"/>
                    <a:pt x="8486" y="8241"/>
                  </a:cubicBezTo>
                  <a:cubicBezTo>
                    <a:pt x="8487" y="8241"/>
                    <a:pt x="8489" y="8241"/>
                    <a:pt x="8492" y="8241"/>
                  </a:cubicBezTo>
                  <a:cubicBezTo>
                    <a:pt x="8508" y="8240"/>
                    <a:pt x="8523" y="8239"/>
                    <a:pt x="8535" y="8239"/>
                  </a:cubicBezTo>
                  <a:cubicBezTo>
                    <a:pt x="8597" y="8239"/>
                    <a:pt x="8620" y="8255"/>
                    <a:pt x="8681" y="8255"/>
                  </a:cubicBezTo>
                  <a:cubicBezTo>
                    <a:pt x="8694" y="8255"/>
                    <a:pt x="8708" y="8254"/>
                    <a:pt x="8725" y="8253"/>
                  </a:cubicBezTo>
                  <a:cubicBezTo>
                    <a:pt x="8845" y="8247"/>
                    <a:pt x="8839" y="8201"/>
                    <a:pt x="8959" y="8190"/>
                  </a:cubicBezTo>
                  <a:cubicBezTo>
                    <a:pt x="9072" y="8184"/>
                    <a:pt x="9067" y="8099"/>
                    <a:pt x="9186" y="8087"/>
                  </a:cubicBezTo>
                  <a:cubicBezTo>
                    <a:pt x="9300" y="8076"/>
                    <a:pt x="9289" y="7939"/>
                    <a:pt x="9408" y="7934"/>
                  </a:cubicBezTo>
                  <a:cubicBezTo>
                    <a:pt x="9414" y="7933"/>
                    <a:pt x="9419" y="7933"/>
                    <a:pt x="9424" y="7933"/>
                  </a:cubicBezTo>
                  <a:cubicBezTo>
                    <a:pt x="9526" y="7933"/>
                    <a:pt x="9539" y="8036"/>
                    <a:pt x="9645" y="8036"/>
                  </a:cubicBezTo>
                  <a:cubicBezTo>
                    <a:pt x="9648" y="8036"/>
                    <a:pt x="9651" y="8036"/>
                    <a:pt x="9653" y="8036"/>
                  </a:cubicBezTo>
                  <a:cubicBezTo>
                    <a:pt x="9767" y="8025"/>
                    <a:pt x="9767" y="8002"/>
                    <a:pt x="9881" y="7996"/>
                  </a:cubicBezTo>
                  <a:cubicBezTo>
                    <a:pt x="10001" y="7985"/>
                    <a:pt x="9995" y="7894"/>
                    <a:pt x="10109" y="7882"/>
                  </a:cubicBezTo>
                  <a:cubicBezTo>
                    <a:pt x="10119" y="7881"/>
                    <a:pt x="10128" y="7881"/>
                    <a:pt x="10137" y="7881"/>
                  </a:cubicBezTo>
                  <a:cubicBezTo>
                    <a:pt x="10226" y="7881"/>
                    <a:pt x="10242" y="7928"/>
                    <a:pt x="10334" y="7928"/>
                  </a:cubicBezTo>
                  <a:cubicBezTo>
                    <a:pt x="10338" y="7928"/>
                    <a:pt x="10343" y="7928"/>
                    <a:pt x="10348" y="7928"/>
                  </a:cubicBezTo>
                  <a:cubicBezTo>
                    <a:pt x="10468" y="7917"/>
                    <a:pt x="10462" y="7871"/>
                    <a:pt x="10582" y="7854"/>
                  </a:cubicBezTo>
                  <a:cubicBezTo>
                    <a:pt x="10592" y="7853"/>
                    <a:pt x="10602" y="7852"/>
                    <a:pt x="10610" y="7852"/>
                  </a:cubicBezTo>
                  <a:cubicBezTo>
                    <a:pt x="10689" y="7852"/>
                    <a:pt x="10708" y="7890"/>
                    <a:pt x="10786" y="7890"/>
                  </a:cubicBezTo>
                  <a:cubicBezTo>
                    <a:pt x="10795" y="7890"/>
                    <a:pt x="10805" y="7889"/>
                    <a:pt x="10815" y="7888"/>
                  </a:cubicBezTo>
                  <a:cubicBezTo>
                    <a:pt x="10829" y="7887"/>
                    <a:pt x="10841" y="7887"/>
                    <a:pt x="10851" y="7887"/>
                  </a:cubicBezTo>
                  <a:cubicBezTo>
                    <a:pt x="10925" y="7887"/>
                    <a:pt x="10944" y="7900"/>
                    <a:pt x="11018" y="7900"/>
                  </a:cubicBezTo>
                  <a:cubicBezTo>
                    <a:pt x="11029" y="7900"/>
                    <a:pt x="11041" y="7900"/>
                    <a:pt x="11054" y="7899"/>
                  </a:cubicBezTo>
                  <a:cubicBezTo>
                    <a:pt x="11174" y="7888"/>
                    <a:pt x="11163" y="7820"/>
                    <a:pt x="11282" y="7808"/>
                  </a:cubicBezTo>
                  <a:cubicBezTo>
                    <a:pt x="11284" y="7808"/>
                    <a:pt x="11285" y="7808"/>
                    <a:pt x="11286" y="7808"/>
                  </a:cubicBezTo>
                  <a:cubicBezTo>
                    <a:pt x="11399" y="7808"/>
                    <a:pt x="11419" y="8025"/>
                    <a:pt x="11525" y="8025"/>
                  </a:cubicBezTo>
                  <a:cubicBezTo>
                    <a:pt x="11527" y="8025"/>
                    <a:pt x="11530" y="8025"/>
                    <a:pt x="11533" y="8025"/>
                  </a:cubicBezTo>
                  <a:cubicBezTo>
                    <a:pt x="11652" y="8013"/>
                    <a:pt x="11641" y="7899"/>
                    <a:pt x="11761" y="7888"/>
                  </a:cubicBezTo>
                  <a:cubicBezTo>
                    <a:pt x="11775" y="7887"/>
                    <a:pt x="11788" y="7886"/>
                    <a:pt x="11799" y="7886"/>
                  </a:cubicBezTo>
                  <a:cubicBezTo>
                    <a:pt x="11866" y="7886"/>
                    <a:pt x="11888" y="7907"/>
                    <a:pt x="11955" y="7907"/>
                  </a:cubicBezTo>
                  <a:cubicBezTo>
                    <a:pt x="11967" y="7907"/>
                    <a:pt x="11980" y="7907"/>
                    <a:pt x="11994" y="7905"/>
                  </a:cubicBezTo>
                  <a:cubicBezTo>
                    <a:pt x="12114" y="7899"/>
                    <a:pt x="12102" y="7797"/>
                    <a:pt x="12222" y="7786"/>
                  </a:cubicBezTo>
                  <a:cubicBezTo>
                    <a:pt x="12231" y="7785"/>
                    <a:pt x="12240" y="7784"/>
                    <a:pt x="12248" y="7784"/>
                  </a:cubicBezTo>
                  <a:cubicBezTo>
                    <a:pt x="12333" y="7784"/>
                    <a:pt x="12350" y="7831"/>
                    <a:pt x="12446" y="7831"/>
                  </a:cubicBezTo>
                  <a:cubicBezTo>
                    <a:pt x="12451" y="7831"/>
                    <a:pt x="12456" y="7831"/>
                    <a:pt x="12461" y="7831"/>
                  </a:cubicBezTo>
                  <a:cubicBezTo>
                    <a:pt x="12476" y="7830"/>
                    <a:pt x="12490" y="7829"/>
                    <a:pt x="12501" y="7829"/>
                  </a:cubicBezTo>
                  <a:cubicBezTo>
                    <a:pt x="12571" y="7829"/>
                    <a:pt x="12590" y="7850"/>
                    <a:pt x="12656" y="7850"/>
                  </a:cubicBezTo>
                  <a:cubicBezTo>
                    <a:pt x="12667" y="7850"/>
                    <a:pt x="12680" y="7850"/>
                    <a:pt x="12695" y="7848"/>
                  </a:cubicBezTo>
                  <a:cubicBezTo>
                    <a:pt x="12814" y="7837"/>
                    <a:pt x="12808" y="7786"/>
                    <a:pt x="12928" y="7774"/>
                  </a:cubicBezTo>
                  <a:cubicBezTo>
                    <a:pt x="13042" y="7768"/>
                    <a:pt x="13036" y="7660"/>
                    <a:pt x="13150" y="7655"/>
                  </a:cubicBezTo>
                  <a:cubicBezTo>
                    <a:pt x="13153" y="7654"/>
                    <a:pt x="13156" y="7654"/>
                    <a:pt x="13159" y="7654"/>
                  </a:cubicBezTo>
                  <a:cubicBezTo>
                    <a:pt x="13268" y="7654"/>
                    <a:pt x="13289" y="7860"/>
                    <a:pt x="13398" y="7860"/>
                  </a:cubicBezTo>
                  <a:cubicBezTo>
                    <a:pt x="13401" y="7860"/>
                    <a:pt x="13404" y="7860"/>
                    <a:pt x="13406" y="7860"/>
                  </a:cubicBezTo>
                  <a:cubicBezTo>
                    <a:pt x="13520" y="7854"/>
                    <a:pt x="13515" y="7751"/>
                    <a:pt x="13629" y="7746"/>
                  </a:cubicBezTo>
                  <a:cubicBezTo>
                    <a:pt x="13635" y="7744"/>
                    <a:pt x="13642" y="7743"/>
                    <a:pt x="13649" y="7743"/>
                  </a:cubicBezTo>
                  <a:cubicBezTo>
                    <a:pt x="13665" y="7743"/>
                    <a:pt x="13681" y="7747"/>
                    <a:pt x="13697" y="7751"/>
                  </a:cubicBezTo>
                  <a:lnTo>
                    <a:pt x="1369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44"/>
            <p:cNvSpPr/>
            <p:nvPr/>
          </p:nvSpPr>
          <p:spPr>
            <a:xfrm>
              <a:off x="3039400" y="303600"/>
              <a:ext cx="3065115" cy="1177415"/>
            </a:xfrm>
            <a:custGeom>
              <a:avLst/>
              <a:gdLst/>
              <a:ahLst/>
              <a:cxnLst/>
              <a:rect l="l" t="t" r="r" b="b"/>
              <a:pathLst>
                <a:path w="13697" h="8908" extrusionOk="0">
                  <a:moveTo>
                    <a:pt x="0" y="0"/>
                  </a:moveTo>
                  <a:lnTo>
                    <a:pt x="0" y="8708"/>
                  </a:lnTo>
                  <a:cubicBezTo>
                    <a:pt x="11" y="8702"/>
                    <a:pt x="28" y="8697"/>
                    <a:pt x="40" y="8697"/>
                  </a:cubicBezTo>
                  <a:cubicBezTo>
                    <a:pt x="43" y="8697"/>
                    <a:pt x="46" y="8696"/>
                    <a:pt x="48" y="8696"/>
                  </a:cubicBezTo>
                  <a:cubicBezTo>
                    <a:pt x="159" y="8696"/>
                    <a:pt x="179" y="8908"/>
                    <a:pt x="292" y="8908"/>
                  </a:cubicBezTo>
                  <a:cubicBezTo>
                    <a:pt x="293" y="8908"/>
                    <a:pt x="295" y="8908"/>
                    <a:pt x="296" y="8908"/>
                  </a:cubicBezTo>
                  <a:cubicBezTo>
                    <a:pt x="410" y="8896"/>
                    <a:pt x="404" y="8845"/>
                    <a:pt x="524" y="8833"/>
                  </a:cubicBezTo>
                  <a:cubicBezTo>
                    <a:pt x="644" y="8828"/>
                    <a:pt x="632" y="8720"/>
                    <a:pt x="752" y="8708"/>
                  </a:cubicBezTo>
                  <a:cubicBezTo>
                    <a:pt x="866" y="8697"/>
                    <a:pt x="866" y="8663"/>
                    <a:pt x="980" y="8651"/>
                  </a:cubicBezTo>
                  <a:cubicBezTo>
                    <a:pt x="984" y="8651"/>
                    <a:pt x="989" y="8651"/>
                    <a:pt x="993" y="8651"/>
                  </a:cubicBezTo>
                  <a:cubicBezTo>
                    <a:pt x="1098" y="8651"/>
                    <a:pt x="1114" y="8771"/>
                    <a:pt x="1218" y="8771"/>
                  </a:cubicBezTo>
                  <a:cubicBezTo>
                    <a:pt x="1220" y="8771"/>
                    <a:pt x="1222" y="8771"/>
                    <a:pt x="1224" y="8771"/>
                  </a:cubicBezTo>
                  <a:cubicBezTo>
                    <a:pt x="1344" y="8759"/>
                    <a:pt x="1338" y="8697"/>
                    <a:pt x="1458" y="8691"/>
                  </a:cubicBezTo>
                  <a:cubicBezTo>
                    <a:pt x="1572" y="8685"/>
                    <a:pt x="1572" y="8651"/>
                    <a:pt x="1691" y="8646"/>
                  </a:cubicBezTo>
                  <a:cubicBezTo>
                    <a:pt x="1805" y="8634"/>
                    <a:pt x="1805" y="8617"/>
                    <a:pt x="1925" y="8606"/>
                  </a:cubicBezTo>
                  <a:cubicBezTo>
                    <a:pt x="1927" y="8606"/>
                    <a:pt x="1929" y="8606"/>
                    <a:pt x="1931" y="8606"/>
                  </a:cubicBezTo>
                  <a:cubicBezTo>
                    <a:pt x="2037" y="8606"/>
                    <a:pt x="2052" y="8760"/>
                    <a:pt x="2164" y="8760"/>
                  </a:cubicBezTo>
                  <a:cubicBezTo>
                    <a:pt x="2166" y="8760"/>
                    <a:pt x="2168" y="8760"/>
                    <a:pt x="2170" y="8759"/>
                  </a:cubicBezTo>
                  <a:cubicBezTo>
                    <a:pt x="2289" y="8748"/>
                    <a:pt x="2267" y="8497"/>
                    <a:pt x="2386" y="8486"/>
                  </a:cubicBezTo>
                  <a:cubicBezTo>
                    <a:pt x="2389" y="8486"/>
                    <a:pt x="2391" y="8486"/>
                    <a:pt x="2394" y="8486"/>
                  </a:cubicBezTo>
                  <a:cubicBezTo>
                    <a:pt x="2499" y="8486"/>
                    <a:pt x="2524" y="8714"/>
                    <a:pt x="2629" y="8714"/>
                  </a:cubicBezTo>
                  <a:cubicBezTo>
                    <a:pt x="2632" y="8714"/>
                    <a:pt x="2634" y="8714"/>
                    <a:pt x="2637" y="8714"/>
                  </a:cubicBezTo>
                  <a:cubicBezTo>
                    <a:pt x="2751" y="8708"/>
                    <a:pt x="2734" y="8463"/>
                    <a:pt x="2853" y="8452"/>
                  </a:cubicBezTo>
                  <a:cubicBezTo>
                    <a:pt x="2855" y="8452"/>
                    <a:pt x="2857" y="8452"/>
                    <a:pt x="2859" y="8452"/>
                  </a:cubicBezTo>
                  <a:cubicBezTo>
                    <a:pt x="2964" y="8452"/>
                    <a:pt x="2985" y="8612"/>
                    <a:pt x="3088" y="8612"/>
                  </a:cubicBezTo>
                  <a:cubicBezTo>
                    <a:pt x="3091" y="8612"/>
                    <a:pt x="3095" y="8612"/>
                    <a:pt x="3098" y="8611"/>
                  </a:cubicBezTo>
                  <a:cubicBezTo>
                    <a:pt x="3218" y="8606"/>
                    <a:pt x="3206" y="8469"/>
                    <a:pt x="3320" y="8463"/>
                  </a:cubicBezTo>
                  <a:cubicBezTo>
                    <a:pt x="3364" y="8459"/>
                    <a:pt x="3392" y="8458"/>
                    <a:pt x="3416" y="8458"/>
                  </a:cubicBezTo>
                  <a:cubicBezTo>
                    <a:pt x="3442" y="8458"/>
                    <a:pt x="3462" y="8459"/>
                    <a:pt x="3494" y="8459"/>
                  </a:cubicBezTo>
                  <a:cubicBezTo>
                    <a:pt x="3511" y="8459"/>
                    <a:pt x="3532" y="8459"/>
                    <a:pt x="3559" y="8458"/>
                  </a:cubicBezTo>
                  <a:cubicBezTo>
                    <a:pt x="3673" y="8446"/>
                    <a:pt x="3668" y="8384"/>
                    <a:pt x="3787" y="8378"/>
                  </a:cubicBezTo>
                  <a:cubicBezTo>
                    <a:pt x="3907" y="8366"/>
                    <a:pt x="3901" y="8355"/>
                    <a:pt x="4021" y="8349"/>
                  </a:cubicBezTo>
                  <a:cubicBezTo>
                    <a:pt x="4024" y="8349"/>
                    <a:pt x="4027" y="8349"/>
                    <a:pt x="4031" y="8349"/>
                  </a:cubicBezTo>
                  <a:cubicBezTo>
                    <a:pt x="4140" y="8349"/>
                    <a:pt x="4155" y="8532"/>
                    <a:pt x="4266" y="8532"/>
                  </a:cubicBezTo>
                  <a:cubicBezTo>
                    <a:pt x="4268" y="8532"/>
                    <a:pt x="4270" y="8532"/>
                    <a:pt x="4271" y="8532"/>
                  </a:cubicBezTo>
                  <a:cubicBezTo>
                    <a:pt x="4385" y="8520"/>
                    <a:pt x="4380" y="8452"/>
                    <a:pt x="4499" y="8446"/>
                  </a:cubicBezTo>
                  <a:cubicBezTo>
                    <a:pt x="4619" y="8435"/>
                    <a:pt x="4607" y="8338"/>
                    <a:pt x="4727" y="8332"/>
                  </a:cubicBezTo>
                  <a:cubicBezTo>
                    <a:pt x="4732" y="8332"/>
                    <a:pt x="4737" y="8332"/>
                    <a:pt x="4742" y="8332"/>
                  </a:cubicBezTo>
                  <a:cubicBezTo>
                    <a:pt x="4837" y="8332"/>
                    <a:pt x="4856" y="8430"/>
                    <a:pt x="4956" y="8430"/>
                  </a:cubicBezTo>
                  <a:cubicBezTo>
                    <a:pt x="4961" y="8430"/>
                    <a:pt x="4966" y="8430"/>
                    <a:pt x="4972" y="8429"/>
                  </a:cubicBezTo>
                  <a:cubicBezTo>
                    <a:pt x="5086" y="8423"/>
                    <a:pt x="5080" y="8344"/>
                    <a:pt x="5200" y="8332"/>
                  </a:cubicBezTo>
                  <a:cubicBezTo>
                    <a:pt x="5314" y="8321"/>
                    <a:pt x="5314" y="8292"/>
                    <a:pt x="5428" y="8281"/>
                  </a:cubicBezTo>
                  <a:cubicBezTo>
                    <a:pt x="5431" y="8281"/>
                    <a:pt x="5434" y="8281"/>
                    <a:pt x="5437" y="8281"/>
                  </a:cubicBezTo>
                  <a:cubicBezTo>
                    <a:pt x="5545" y="8281"/>
                    <a:pt x="5566" y="8475"/>
                    <a:pt x="5670" y="8475"/>
                  </a:cubicBezTo>
                  <a:cubicBezTo>
                    <a:pt x="5672" y="8475"/>
                    <a:pt x="5675" y="8475"/>
                    <a:pt x="5678" y="8475"/>
                  </a:cubicBezTo>
                  <a:cubicBezTo>
                    <a:pt x="5798" y="8463"/>
                    <a:pt x="5798" y="8463"/>
                    <a:pt x="5917" y="8452"/>
                  </a:cubicBezTo>
                  <a:cubicBezTo>
                    <a:pt x="6031" y="8446"/>
                    <a:pt x="6020" y="8270"/>
                    <a:pt x="6134" y="8258"/>
                  </a:cubicBezTo>
                  <a:cubicBezTo>
                    <a:pt x="6139" y="8258"/>
                    <a:pt x="6144" y="8257"/>
                    <a:pt x="6149" y="8257"/>
                  </a:cubicBezTo>
                  <a:cubicBezTo>
                    <a:pt x="6249" y="8257"/>
                    <a:pt x="6263" y="8356"/>
                    <a:pt x="6363" y="8356"/>
                  </a:cubicBezTo>
                  <a:cubicBezTo>
                    <a:pt x="6368" y="8356"/>
                    <a:pt x="6373" y="8356"/>
                    <a:pt x="6379" y="8355"/>
                  </a:cubicBezTo>
                  <a:cubicBezTo>
                    <a:pt x="6493" y="8344"/>
                    <a:pt x="6493" y="8281"/>
                    <a:pt x="6606" y="8275"/>
                  </a:cubicBezTo>
                  <a:cubicBezTo>
                    <a:pt x="6726" y="8270"/>
                    <a:pt x="6715" y="8161"/>
                    <a:pt x="6834" y="8156"/>
                  </a:cubicBezTo>
                  <a:cubicBezTo>
                    <a:pt x="6837" y="8155"/>
                    <a:pt x="6840" y="8155"/>
                    <a:pt x="6843" y="8155"/>
                  </a:cubicBezTo>
                  <a:cubicBezTo>
                    <a:pt x="6953" y="8155"/>
                    <a:pt x="6973" y="8355"/>
                    <a:pt x="7080" y="8355"/>
                  </a:cubicBezTo>
                  <a:cubicBezTo>
                    <a:pt x="7082" y="8355"/>
                    <a:pt x="7083" y="8355"/>
                    <a:pt x="7085" y="8355"/>
                  </a:cubicBezTo>
                  <a:cubicBezTo>
                    <a:pt x="7204" y="8344"/>
                    <a:pt x="7193" y="8218"/>
                    <a:pt x="7307" y="8213"/>
                  </a:cubicBezTo>
                  <a:cubicBezTo>
                    <a:pt x="7427" y="8201"/>
                    <a:pt x="7421" y="8116"/>
                    <a:pt x="7535" y="8104"/>
                  </a:cubicBezTo>
                  <a:cubicBezTo>
                    <a:pt x="7654" y="8099"/>
                    <a:pt x="7654" y="8104"/>
                    <a:pt x="7774" y="8093"/>
                  </a:cubicBezTo>
                  <a:cubicBezTo>
                    <a:pt x="7784" y="8092"/>
                    <a:pt x="7794" y="8092"/>
                    <a:pt x="7803" y="8092"/>
                  </a:cubicBezTo>
                  <a:cubicBezTo>
                    <a:pt x="7881" y="8092"/>
                    <a:pt x="7900" y="8129"/>
                    <a:pt x="7979" y="8129"/>
                  </a:cubicBezTo>
                  <a:cubicBezTo>
                    <a:pt x="7987" y="8129"/>
                    <a:pt x="7997" y="8128"/>
                    <a:pt x="8007" y="8127"/>
                  </a:cubicBezTo>
                  <a:cubicBezTo>
                    <a:pt x="8127" y="8122"/>
                    <a:pt x="8127" y="8099"/>
                    <a:pt x="8241" y="8087"/>
                  </a:cubicBezTo>
                  <a:cubicBezTo>
                    <a:pt x="8243" y="8087"/>
                    <a:pt x="8245" y="8087"/>
                    <a:pt x="8247" y="8087"/>
                  </a:cubicBezTo>
                  <a:cubicBezTo>
                    <a:pt x="8359" y="8087"/>
                    <a:pt x="8373" y="8241"/>
                    <a:pt x="8486" y="8241"/>
                  </a:cubicBezTo>
                  <a:cubicBezTo>
                    <a:pt x="8487" y="8241"/>
                    <a:pt x="8489" y="8241"/>
                    <a:pt x="8492" y="8241"/>
                  </a:cubicBezTo>
                  <a:cubicBezTo>
                    <a:pt x="8508" y="8240"/>
                    <a:pt x="8523" y="8239"/>
                    <a:pt x="8535" y="8239"/>
                  </a:cubicBezTo>
                  <a:cubicBezTo>
                    <a:pt x="8597" y="8239"/>
                    <a:pt x="8620" y="8255"/>
                    <a:pt x="8681" y="8255"/>
                  </a:cubicBezTo>
                  <a:cubicBezTo>
                    <a:pt x="8694" y="8255"/>
                    <a:pt x="8708" y="8254"/>
                    <a:pt x="8725" y="8253"/>
                  </a:cubicBezTo>
                  <a:cubicBezTo>
                    <a:pt x="8845" y="8247"/>
                    <a:pt x="8839" y="8201"/>
                    <a:pt x="8959" y="8190"/>
                  </a:cubicBezTo>
                  <a:cubicBezTo>
                    <a:pt x="9072" y="8184"/>
                    <a:pt x="9067" y="8099"/>
                    <a:pt x="9186" y="8087"/>
                  </a:cubicBezTo>
                  <a:cubicBezTo>
                    <a:pt x="9300" y="8076"/>
                    <a:pt x="9289" y="7939"/>
                    <a:pt x="9408" y="7934"/>
                  </a:cubicBezTo>
                  <a:cubicBezTo>
                    <a:pt x="9414" y="7933"/>
                    <a:pt x="9419" y="7933"/>
                    <a:pt x="9424" y="7933"/>
                  </a:cubicBezTo>
                  <a:cubicBezTo>
                    <a:pt x="9526" y="7933"/>
                    <a:pt x="9539" y="8036"/>
                    <a:pt x="9645" y="8036"/>
                  </a:cubicBezTo>
                  <a:cubicBezTo>
                    <a:pt x="9648" y="8036"/>
                    <a:pt x="9651" y="8036"/>
                    <a:pt x="9653" y="8036"/>
                  </a:cubicBezTo>
                  <a:cubicBezTo>
                    <a:pt x="9767" y="8025"/>
                    <a:pt x="9767" y="8002"/>
                    <a:pt x="9881" y="7996"/>
                  </a:cubicBezTo>
                  <a:cubicBezTo>
                    <a:pt x="10001" y="7985"/>
                    <a:pt x="9995" y="7894"/>
                    <a:pt x="10109" y="7882"/>
                  </a:cubicBezTo>
                  <a:cubicBezTo>
                    <a:pt x="10119" y="7881"/>
                    <a:pt x="10128" y="7881"/>
                    <a:pt x="10137" y="7881"/>
                  </a:cubicBezTo>
                  <a:cubicBezTo>
                    <a:pt x="10226" y="7881"/>
                    <a:pt x="10242" y="7928"/>
                    <a:pt x="10334" y="7928"/>
                  </a:cubicBezTo>
                  <a:cubicBezTo>
                    <a:pt x="10338" y="7928"/>
                    <a:pt x="10343" y="7928"/>
                    <a:pt x="10348" y="7928"/>
                  </a:cubicBezTo>
                  <a:cubicBezTo>
                    <a:pt x="10468" y="7917"/>
                    <a:pt x="10462" y="7871"/>
                    <a:pt x="10582" y="7854"/>
                  </a:cubicBezTo>
                  <a:cubicBezTo>
                    <a:pt x="10592" y="7853"/>
                    <a:pt x="10602" y="7852"/>
                    <a:pt x="10610" y="7852"/>
                  </a:cubicBezTo>
                  <a:cubicBezTo>
                    <a:pt x="10689" y="7852"/>
                    <a:pt x="10708" y="7890"/>
                    <a:pt x="10786" y="7890"/>
                  </a:cubicBezTo>
                  <a:cubicBezTo>
                    <a:pt x="10795" y="7890"/>
                    <a:pt x="10805" y="7889"/>
                    <a:pt x="10815" y="7888"/>
                  </a:cubicBezTo>
                  <a:cubicBezTo>
                    <a:pt x="10829" y="7887"/>
                    <a:pt x="10841" y="7887"/>
                    <a:pt x="10851" y="7887"/>
                  </a:cubicBezTo>
                  <a:cubicBezTo>
                    <a:pt x="10925" y="7887"/>
                    <a:pt x="10944" y="7900"/>
                    <a:pt x="11018" y="7900"/>
                  </a:cubicBezTo>
                  <a:cubicBezTo>
                    <a:pt x="11029" y="7900"/>
                    <a:pt x="11041" y="7900"/>
                    <a:pt x="11054" y="7899"/>
                  </a:cubicBezTo>
                  <a:cubicBezTo>
                    <a:pt x="11174" y="7888"/>
                    <a:pt x="11163" y="7820"/>
                    <a:pt x="11282" y="7808"/>
                  </a:cubicBezTo>
                  <a:cubicBezTo>
                    <a:pt x="11284" y="7808"/>
                    <a:pt x="11285" y="7808"/>
                    <a:pt x="11286" y="7808"/>
                  </a:cubicBezTo>
                  <a:cubicBezTo>
                    <a:pt x="11399" y="7808"/>
                    <a:pt x="11419" y="8025"/>
                    <a:pt x="11525" y="8025"/>
                  </a:cubicBezTo>
                  <a:cubicBezTo>
                    <a:pt x="11527" y="8025"/>
                    <a:pt x="11530" y="8025"/>
                    <a:pt x="11533" y="8025"/>
                  </a:cubicBezTo>
                  <a:cubicBezTo>
                    <a:pt x="11652" y="8013"/>
                    <a:pt x="11641" y="7899"/>
                    <a:pt x="11761" y="7888"/>
                  </a:cubicBezTo>
                  <a:cubicBezTo>
                    <a:pt x="11775" y="7887"/>
                    <a:pt x="11788" y="7886"/>
                    <a:pt x="11799" y="7886"/>
                  </a:cubicBezTo>
                  <a:cubicBezTo>
                    <a:pt x="11866" y="7886"/>
                    <a:pt x="11888" y="7907"/>
                    <a:pt x="11955" y="7907"/>
                  </a:cubicBezTo>
                  <a:cubicBezTo>
                    <a:pt x="11967" y="7907"/>
                    <a:pt x="11980" y="7907"/>
                    <a:pt x="11994" y="7905"/>
                  </a:cubicBezTo>
                  <a:cubicBezTo>
                    <a:pt x="12114" y="7899"/>
                    <a:pt x="12102" y="7797"/>
                    <a:pt x="12222" y="7786"/>
                  </a:cubicBezTo>
                  <a:cubicBezTo>
                    <a:pt x="12231" y="7785"/>
                    <a:pt x="12240" y="7784"/>
                    <a:pt x="12248" y="7784"/>
                  </a:cubicBezTo>
                  <a:cubicBezTo>
                    <a:pt x="12333" y="7784"/>
                    <a:pt x="12350" y="7831"/>
                    <a:pt x="12446" y="7831"/>
                  </a:cubicBezTo>
                  <a:cubicBezTo>
                    <a:pt x="12451" y="7831"/>
                    <a:pt x="12456" y="7831"/>
                    <a:pt x="12461" y="7831"/>
                  </a:cubicBezTo>
                  <a:cubicBezTo>
                    <a:pt x="12476" y="7830"/>
                    <a:pt x="12490" y="7829"/>
                    <a:pt x="12501" y="7829"/>
                  </a:cubicBezTo>
                  <a:cubicBezTo>
                    <a:pt x="12571" y="7829"/>
                    <a:pt x="12590" y="7850"/>
                    <a:pt x="12656" y="7850"/>
                  </a:cubicBezTo>
                  <a:cubicBezTo>
                    <a:pt x="12667" y="7850"/>
                    <a:pt x="12680" y="7850"/>
                    <a:pt x="12695" y="7848"/>
                  </a:cubicBezTo>
                  <a:cubicBezTo>
                    <a:pt x="12814" y="7837"/>
                    <a:pt x="12808" y="7786"/>
                    <a:pt x="12928" y="7774"/>
                  </a:cubicBezTo>
                  <a:cubicBezTo>
                    <a:pt x="13042" y="7768"/>
                    <a:pt x="13036" y="7660"/>
                    <a:pt x="13150" y="7655"/>
                  </a:cubicBezTo>
                  <a:cubicBezTo>
                    <a:pt x="13153" y="7654"/>
                    <a:pt x="13156" y="7654"/>
                    <a:pt x="13159" y="7654"/>
                  </a:cubicBezTo>
                  <a:cubicBezTo>
                    <a:pt x="13268" y="7654"/>
                    <a:pt x="13289" y="7860"/>
                    <a:pt x="13398" y="7860"/>
                  </a:cubicBezTo>
                  <a:cubicBezTo>
                    <a:pt x="13401" y="7860"/>
                    <a:pt x="13404" y="7860"/>
                    <a:pt x="13406" y="7860"/>
                  </a:cubicBezTo>
                  <a:cubicBezTo>
                    <a:pt x="13520" y="7854"/>
                    <a:pt x="13515" y="7751"/>
                    <a:pt x="13629" y="7746"/>
                  </a:cubicBezTo>
                  <a:cubicBezTo>
                    <a:pt x="13635" y="7744"/>
                    <a:pt x="13642" y="7743"/>
                    <a:pt x="13649" y="7743"/>
                  </a:cubicBezTo>
                  <a:cubicBezTo>
                    <a:pt x="13665" y="7743"/>
                    <a:pt x="13681" y="7747"/>
                    <a:pt x="13697" y="7751"/>
                  </a:cubicBezTo>
                  <a:lnTo>
                    <a:pt x="1369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9" name="Google Shape;999;p44"/>
          <p:cNvSpPr txBox="1">
            <a:spLocks noGrp="1"/>
          </p:cNvSpPr>
          <p:nvPr>
            <p:ph type="body" idx="1"/>
          </p:nvPr>
        </p:nvSpPr>
        <p:spPr>
          <a:xfrm>
            <a:off x="2243566" y="1611675"/>
            <a:ext cx="4647300" cy="2121000"/>
          </a:xfrm>
          <a:prstGeom prst="rect">
            <a:avLst/>
          </a:prstGeom>
        </p:spPr>
        <p:txBody>
          <a:bodyPr spcFirstLastPara="1" wrap="square" lIns="91425" tIns="91425" rIns="91425" bIns="91425" anchor="ctr" anchorCtr="0">
            <a:noAutofit/>
          </a:bodyPr>
          <a:lstStyle/>
          <a:p>
            <a:pPr marL="0" lvl="0" indent="0" algn="ctr">
              <a:buClr>
                <a:srgbClr val="273D40"/>
              </a:buClr>
              <a:buSzPts val="600"/>
              <a:buNone/>
            </a:pPr>
            <a:r>
              <a:rPr lang="en-US" b="1" dirty="0"/>
              <a:t>Cascading Style Sheets</a:t>
            </a:r>
            <a:r>
              <a:rPr lang="en-US" dirty="0"/>
              <a:t> (</a:t>
            </a:r>
            <a:r>
              <a:rPr lang="en-US" b="1" dirty="0"/>
              <a:t>CSS</a:t>
            </a:r>
            <a:r>
              <a:rPr lang="en-US" dirty="0"/>
              <a:t>) is a </a:t>
            </a:r>
            <a:r>
              <a:rPr lang="en-US" dirty="0" err="1" smtClean="0"/>
              <a:t>stylesheet</a:t>
            </a:r>
            <a:r>
              <a:rPr lang="en-US" dirty="0"/>
              <a:t> language used to describe the presentation of a document written in HTML or </a:t>
            </a:r>
            <a:r>
              <a:rPr lang="en-US" dirty="0" smtClean="0"/>
              <a:t>XML</a:t>
            </a:r>
            <a:r>
              <a:rPr lang="en-US" dirty="0"/>
              <a:t> (including XML dialects such as SVG, </a:t>
            </a:r>
            <a:r>
              <a:rPr lang="en-US" dirty="0" err="1"/>
              <a:t>MathML</a:t>
            </a:r>
            <a:r>
              <a:rPr lang="en-US" dirty="0"/>
              <a:t> or XHTML). CSS describes how elements should be rendered on screen, on paper, in speech, or on other media.</a:t>
            </a:r>
            <a:endParaRPr dirty="0"/>
          </a:p>
        </p:txBody>
      </p:sp>
      <p:sp>
        <p:nvSpPr>
          <p:cNvPr id="1000" name="Google Shape;1000;p44"/>
          <p:cNvSpPr txBox="1">
            <a:spLocks noGrp="1"/>
          </p:cNvSpPr>
          <p:nvPr>
            <p:ph type="title"/>
          </p:nvPr>
        </p:nvSpPr>
        <p:spPr>
          <a:xfrm>
            <a:off x="2998925" y="535650"/>
            <a:ext cx="3146100" cy="569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CSS</a:t>
            </a:r>
            <a:endParaRPr dirty="0"/>
          </a:p>
        </p:txBody>
      </p:sp>
      <p:grpSp>
        <p:nvGrpSpPr>
          <p:cNvPr id="1001" name="Google Shape;1001;p44"/>
          <p:cNvGrpSpPr/>
          <p:nvPr/>
        </p:nvGrpSpPr>
        <p:grpSpPr>
          <a:xfrm>
            <a:off x="4194830" y="224917"/>
            <a:ext cx="754247" cy="310725"/>
            <a:chOff x="-2417150" y="1571850"/>
            <a:chExt cx="1347351" cy="310725"/>
          </a:xfrm>
        </p:grpSpPr>
        <p:sp>
          <p:nvSpPr>
            <p:cNvPr id="1002" name="Google Shape;1002;p44"/>
            <p:cNvSpPr/>
            <p:nvPr/>
          </p:nvSpPr>
          <p:spPr>
            <a:xfrm>
              <a:off x="-2382169" y="1613909"/>
              <a:ext cx="1262103" cy="218808"/>
            </a:xfrm>
            <a:custGeom>
              <a:avLst/>
              <a:gdLst/>
              <a:ahLst/>
              <a:cxnLst/>
              <a:rect l="l" t="t" r="r" b="b"/>
              <a:pathLst>
                <a:path w="12303" h="2133" extrusionOk="0">
                  <a:moveTo>
                    <a:pt x="81" y="0"/>
                  </a:moveTo>
                  <a:lnTo>
                    <a:pt x="81" y="0"/>
                  </a:lnTo>
                  <a:cubicBezTo>
                    <a:pt x="314" y="313"/>
                    <a:pt x="553" y="627"/>
                    <a:pt x="781" y="940"/>
                  </a:cubicBezTo>
                  <a:cubicBezTo>
                    <a:pt x="878" y="1071"/>
                    <a:pt x="872" y="1071"/>
                    <a:pt x="776" y="1190"/>
                  </a:cubicBezTo>
                  <a:cubicBezTo>
                    <a:pt x="519" y="1498"/>
                    <a:pt x="246" y="1783"/>
                    <a:pt x="1" y="2119"/>
                  </a:cubicBezTo>
                  <a:cubicBezTo>
                    <a:pt x="364" y="2122"/>
                    <a:pt x="726" y="2132"/>
                    <a:pt x="1088" y="2132"/>
                  </a:cubicBezTo>
                  <a:cubicBezTo>
                    <a:pt x="1424" y="2132"/>
                    <a:pt x="1760" y="2123"/>
                    <a:pt x="2097" y="2090"/>
                  </a:cubicBezTo>
                  <a:cubicBezTo>
                    <a:pt x="2165" y="2085"/>
                    <a:pt x="2245" y="2085"/>
                    <a:pt x="2319" y="2085"/>
                  </a:cubicBezTo>
                  <a:cubicBezTo>
                    <a:pt x="3179" y="2085"/>
                    <a:pt x="4038" y="2091"/>
                    <a:pt x="4899" y="2091"/>
                  </a:cubicBezTo>
                  <a:cubicBezTo>
                    <a:pt x="5651" y="2091"/>
                    <a:pt x="6405" y="2086"/>
                    <a:pt x="7160" y="2067"/>
                  </a:cubicBezTo>
                  <a:cubicBezTo>
                    <a:pt x="8817" y="2028"/>
                    <a:pt x="10480" y="2045"/>
                    <a:pt x="12137" y="2028"/>
                  </a:cubicBezTo>
                  <a:cubicBezTo>
                    <a:pt x="12183" y="2028"/>
                    <a:pt x="12234" y="2016"/>
                    <a:pt x="12280" y="2016"/>
                  </a:cubicBezTo>
                  <a:cubicBezTo>
                    <a:pt x="12092" y="1731"/>
                    <a:pt x="11864" y="1509"/>
                    <a:pt x="11659" y="1259"/>
                  </a:cubicBezTo>
                  <a:cubicBezTo>
                    <a:pt x="11545" y="1116"/>
                    <a:pt x="11539" y="1122"/>
                    <a:pt x="11659" y="974"/>
                  </a:cubicBezTo>
                  <a:cubicBezTo>
                    <a:pt x="11864" y="712"/>
                    <a:pt x="12109" y="496"/>
                    <a:pt x="12303" y="211"/>
                  </a:cubicBezTo>
                  <a:cubicBezTo>
                    <a:pt x="12115" y="205"/>
                    <a:pt x="11927" y="199"/>
                    <a:pt x="11733" y="199"/>
                  </a:cubicBezTo>
                  <a:cubicBezTo>
                    <a:pt x="10594" y="165"/>
                    <a:pt x="9455" y="177"/>
                    <a:pt x="8316" y="137"/>
                  </a:cubicBezTo>
                  <a:cubicBezTo>
                    <a:pt x="7800" y="119"/>
                    <a:pt x="7284" y="118"/>
                    <a:pt x="6769" y="118"/>
                  </a:cubicBezTo>
                  <a:cubicBezTo>
                    <a:pt x="6695" y="118"/>
                    <a:pt x="6621" y="118"/>
                    <a:pt x="6548" y="118"/>
                  </a:cubicBezTo>
                  <a:cubicBezTo>
                    <a:pt x="5958" y="118"/>
                    <a:pt x="5369" y="117"/>
                    <a:pt x="4779" y="91"/>
                  </a:cubicBezTo>
                  <a:cubicBezTo>
                    <a:pt x="3606" y="40"/>
                    <a:pt x="2410" y="74"/>
                    <a:pt x="1220" y="34"/>
                  </a:cubicBezTo>
                  <a:cubicBezTo>
                    <a:pt x="844" y="23"/>
                    <a:pt x="462" y="12"/>
                    <a:pt x="8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44"/>
            <p:cNvSpPr/>
            <p:nvPr/>
          </p:nvSpPr>
          <p:spPr>
            <a:xfrm>
              <a:off x="-2417150" y="1838259"/>
              <a:ext cx="1343248" cy="44316"/>
            </a:xfrm>
            <a:custGeom>
              <a:avLst/>
              <a:gdLst/>
              <a:ahLst/>
              <a:cxnLst/>
              <a:rect l="l" t="t" r="r" b="b"/>
              <a:pathLst>
                <a:path w="13094" h="432" extrusionOk="0">
                  <a:moveTo>
                    <a:pt x="12763" y="0"/>
                  </a:moveTo>
                  <a:cubicBezTo>
                    <a:pt x="12697" y="24"/>
                    <a:pt x="12630" y="36"/>
                    <a:pt x="12564" y="36"/>
                  </a:cubicBezTo>
                  <a:cubicBezTo>
                    <a:pt x="12551" y="36"/>
                    <a:pt x="12537" y="35"/>
                    <a:pt x="12524" y="34"/>
                  </a:cubicBezTo>
                  <a:lnTo>
                    <a:pt x="11653" y="40"/>
                  </a:lnTo>
                  <a:cubicBezTo>
                    <a:pt x="8896" y="51"/>
                    <a:pt x="6134" y="91"/>
                    <a:pt x="3378" y="103"/>
                  </a:cubicBezTo>
                  <a:cubicBezTo>
                    <a:pt x="2415" y="108"/>
                    <a:pt x="1453" y="120"/>
                    <a:pt x="490" y="137"/>
                  </a:cubicBezTo>
                  <a:cubicBezTo>
                    <a:pt x="468" y="140"/>
                    <a:pt x="445" y="141"/>
                    <a:pt x="422" y="141"/>
                  </a:cubicBezTo>
                  <a:cubicBezTo>
                    <a:pt x="350" y="141"/>
                    <a:pt x="274" y="127"/>
                    <a:pt x="205" y="97"/>
                  </a:cubicBezTo>
                  <a:cubicBezTo>
                    <a:pt x="126" y="177"/>
                    <a:pt x="52" y="262"/>
                    <a:pt x="0" y="365"/>
                  </a:cubicBezTo>
                  <a:cubicBezTo>
                    <a:pt x="333" y="404"/>
                    <a:pt x="5300" y="432"/>
                    <a:pt x="9020" y="432"/>
                  </a:cubicBezTo>
                  <a:cubicBezTo>
                    <a:pt x="11228" y="432"/>
                    <a:pt x="12996" y="422"/>
                    <a:pt x="13094" y="399"/>
                  </a:cubicBezTo>
                  <a:cubicBezTo>
                    <a:pt x="13008" y="245"/>
                    <a:pt x="12894" y="108"/>
                    <a:pt x="1276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44"/>
            <p:cNvSpPr/>
            <p:nvPr/>
          </p:nvSpPr>
          <p:spPr>
            <a:xfrm>
              <a:off x="-2398480" y="1571850"/>
              <a:ext cx="1328681" cy="41546"/>
            </a:xfrm>
            <a:custGeom>
              <a:avLst/>
              <a:gdLst/>
              <a:ahLst/>
              <a:cxnLst/>
              <a:rect l="l" t="t" r="r" b="b"/>
              <a:pathLst>
                <a:path w="12952" h="405" extrusionOk="0">
                  <a:moveTo>
                    <a:pt x="4710" y="0"/>
                  </a:moveTo>
                  <a:cubicBezTo>
                    <a:pt x="3213" y="0"/>
                    <a:pt x="1726" y="6"/>
                    <a:pt x="234" y="11"/>
                  </a:cubicBezTo>
                  <a:lnTo>
                    <a:pt x="132" y="11"/>
                  </a:lnTo>
                  <a:cubicBezTo>
                    <a:pt x="124" y="13"/>
                    <a:pt x="116" y="14"/>
                    <a:pt x="108" y="14"/>
                  </a:cubicBezTo>
                  <a:cubicBezTo>
                    <a:pt x="94" y="14"/>
                    <a:pt x="80" y="12"/>
                    <a:pt x="66" y="12"/>
                  </a:cubicBezTo>
                  <a:cubicBezTo>
                    <a:pt x="42" y="12"/>
                    <a:pt x="19" y="18"/>
                    <a:pt x="1" y="51"/>
                  </a:cubicBezTo>
                  <a:cubicBezTo>
                    <a:pt x="29" y="142"/>
                    <a:pt x="80" y="217"/>
                    <a:pt x="154" y="273"/>
                  </a:cubicBezTo>
                  <a:cubicBezTo>
                    <a:pt x="209" y="223"/>
                    <a:pt x="268" y="213"/>
                    <a:pt x="328" y="213"/>
                  </a:cubicBezTo>
                  <a:cubicBezTo>
                    <a:pt x="363" y="213"/>
                    <a:pt x="398" y="217"/>
                    <a:pt x="433" y="217"/>
                  </a:cubicBezTo>
                  <a:cubicBezTo>
                    <a:pt x="1415" y="217"/>
                    <a:pt x="2392" y="267"/>
                    <a:pt x="3372" y="267"/>
                  </a:cubicBezTo>
                  <a:cubicBezTo>
                    <a:pt x="3535" y="267"/>
                    <a:pt x="3698" y="265"/>
                    <a:pt x="3862" y="262"/>
                  </a:cubicBezTo>
                  <a:lnTo>
                    <a:pt x="3947" y="262"/>
                  </a:lnTo>
                  <a:cubicBezTo>
                    <a:pt x="5559" y="279"/>
                    <a:pt x="7171" y="296"/>
                    <a:pt x="8783" y="330"/>
                  </a:cubicBezTo>
                  <a:cubicBezTo>
                    <a:pt x="10001" y="353"/>
                    <a:pt x="11220" y="342"/>
                    <a:pt x="12439" y="359"/>
                  </a:cubicBezTo>
                  <a:cubicBezTo>
                    <a:pt x="12451" y="359"/>
                    <a:pt x="12464" y="359"/>
                    <a:pt x="12477" y="359"/>
                  </a:cubicBezTo>
                  <a:cubicBezTo>
                    <a:pt x="12536" y="359"/>
                    <a:pt x="12599" y="363"/>
                    <a:pt x="12655" y="404"/>
                  </a:cubicBezTo>
                  <a:cubicBezTo>
                    <a:pt x="12752" y="291"/>
                    <a:pt x="12872" y="194"/>
                    <a:pt x="12951" y="51"/>
                  </a:cubicBezTo>
                  <a:cubicBezTo>
                    <a:pt x="12920" y="20"/>
                    <a:pt x="12888" y="13"/>
                    <a:pt x="12857" y="13"/>
                  </a:cubicBezTo>
                  <a:cubicBezTo>
                    <a:pt x="12833" y="13"/>
                    <a:pt x="12809" y="17"/>
                    <a:pt x="12786" y="17"/>
                  </a:cubicBezTo>
                  <a:cubicBezTo>
                    <a:pt x="10092" y="6"/>
                    <a:pt x="7404" y="0"/>
                    <a:pt x="471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44"/>
            <p:cNvSpPr/>
            <p:nvPr/>
          </p:nvSpPr>
          <p:spPr>
            <a:xfrm>
              <a:off x="-2382681" y="1593700"/>
              <a:ext cx="1282518" cy="41854"/>
            </a:xfrm>
            <a:custGeom>
              <a:avLst/>
              <a:gdLst/>
              <a:ahLst/>
              <a:cxnLst/>
              <a:rect l="l" t="t" r="r" b="b"/>
              <a:pathLst>
                <a:path w="12502" h="408" extrusionOk="0">
                  <a:moveTo>
                    <a:pt x="174" y="0"/>
                  </a:moveTo>
                  <a:cubicBezTo>
                    <a:pt x="114" y="0"/>
                    <a:pt x="55" y="10"/>
                    <a:pt x="0" y="60"/>
                  </a:cubicBezTo>
                  <a:lnTo>
                    <a:pt x="97" y="197"/>
                  </a:lnTo>
                  <a:cubicBezTo>
                    <a:pt x="473" y="209"/>
                    <a:pt x="855" y="220"/>
                    <a:pt x="1236" y="237"/>
                  </a:cubicBezTo>
                  <a:cubicBezTo>
                    <a:pt x="2421" y="271"/>
                    <a:pt x="3605" y="237"/>
                    <a:pt x="4796" y="288"/>
                  </a:cubicBezTo>
                  <a:cubicBezTo>
                    <a:pt x="5388" y="314"/>
                    <a:pt x="5977" y="315"/>
                    <a:pt x="6566" y="315"/>
                  </a:cubicBezTo>
                  <a:cubicBezTo>
                    <a:pt x="6640" y="315"/>
                    <a:pt x="6713" y="315"/>
                    <a:pt x="6787" y="315"/>
                  </a:cubicBezTo>
                  <a:cubicBezTo>
                    <a:pt x="7302" y="315"/>
                    <a:pt x="7817" y="316"/>
                    <a:pt x="8332" y="334"/>
                  </a:cubicBezTo>
                  <a:cubicBezTo>
                    <a:pt x="9471" y="374"/>
                    <a:pt x="10610" y="362"/>
                    <a:pt x="11749" y="396"/>
                  </a:cubicBezTo>
                  <a:cubicBezTo>
                    <a:pt x="11937" y="402"/>
                    <a:pt x="12125" y="402"/>
                    <a:pt x="12319" y="408"/>
                  </a:cubicBezTo>
                  <a:cubicBezTo>
                    <a:pt x="12393" y="351"/>
                    <a:pt x="12456" y="277"/>
                    <a:pt x="12501" y="197"/>
                  </a:cubicBezTo>
                  <a:cubicBezTo>
                    <a:pt x="12433" y="140"/>
                    <a:pt x="12359" y="152"/>
                    <a:pt x="12279" y="146"/>
                  </a:cubicBezTo>
                  <a:cubicBezTo>
                    <a:pt x="11066" y="129"/>
                    <a:pt x="9847" y="140"/>
                    <a:pt x="8623" y="117"/>
                  </a:cubicBezTo>
                  <a:cubicBezTo>
                    <a:pt x="7017" y="83"/>
                    <a:pt x="5405" y="60"/>
                    <a:pt x="3793" y="49"/>
                  </a:cubicBezTo>
                  <a:lnTo>
                    <a:pt x="3708" y="49"/>
                  </a:lnTo>
                  <a:cubicBezTo>
                    <a:pt x="3533" y="53"/>
                    <a:pt x="3358" y="54"/>
                    <a:pt x="3184" y="54"/>
                  </a:cubicBezTo>
                  <a:cubicBezTo>
                    <a:pt x="2215" y="54"/>
                    <a:pt x="1249" y="8"/>
                    <a:pt x="279" y="4"/>
                  </a:cubicBezTo>
                  <a:cubicBezTo>
                    <a:pt x="244" y="4"/>
                    <a:pt x="209" y="0"/>
                    <a:pt x="174" y="0"/>
                  </a:cubicBezTo>
                  <a:close/>
                </a:path>
              </a:pathLst>
            </a:custGeom>
            <a:solidFill>
              <a:srgbClr val="F9E4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44"/>
            <p:cNvSpPr/>
            <p:nvPr/>
          </p:nvSpPr>
          <p:spPr>
            <a:xfrm>
              <a:off x="-2396120" y="1820102"/>
              <a:ext cx="1288365" cy="32621"/>
            </a:xfrm>
            <a:custGeom>
              <a:avLst/>
              <a:gdLst/>
              <a:ahLst/>
              <a:cxnLst/>
              <a:rect l="l" t="t" r="r" b="b"/>
              <a:pathLst>
                <a:path w="12559" h="318" extrusionOk="0">
                  <a:moveTo>
                    <a:pt x="12416" y="1"/>
                  </a:moveTo>
                  <a:cubicBezTo>
                    <a:pt x="12370" y="6"/>
                    <a:pt x="12325" y="12"/>
                    <a:pt x="12273" y="12"/>
                  </a:cubicBezTo>
                  <a:cubicBezTo>
                    <a:pt x="10622" y="35"/>
                    <a:pt x="8959" y="12"/>
                    <a:pt x="7302" y="57"/>
                  </a:cubicBezTo>
                  <a:cubicBezTo>
                    <a:pt x="6607" y="75"/>
                    <a:pt x="5911" y="79"/>
                    <a:pt x="5215" y="79"/>
                  </a:cubicBezTo>
                  <a:cubicBezTo>
                    <a:pt x="4454" y="79"/>
                    <a:pt x="3693" y="74"/>
                    <a:pt x="2933" y="74"/>
                  </a:cubicBezTo>
                  <a:cubicBezTo>
                    <a:pt x="2775" y="74"/>
                    <a:pt x="2618" y="74"/>
                    <a:pt x="2461" y="75"/>
                  </a:cubicBezTo>
                  <a:cubicBezTo>
                    <a:pt x="2387" y="75"/>
                    <a:pt x="2313" y="75"/>
                    <a:pt x="2239" y="80"/>
                  </a:cubicBezTo>
                  <a:cubicBezTo>
                    <a:pt x="1912" y="112"/>
                    <a:pt x="1587" y="122"/>
                    <a:pt x="1262" y="122"/>
                  </a:cubicBezTo>
                  <a:cubicBezTo>
                    <a:pt x="889" y="122"/>
                    <a:pt x="517" y="109"/>
                    <a:pt x="143" y="103"/>
                  </a:cubicBezTo>
                  <a:cubicBezTo>
                    <a:pt x="86" y="149"/>
                    <a:pt x="34" y="206"/>
                    <a:pt x="0" y="274"/>
                  </a:cubicBezTo>
                  <a:cubicBezTo>
                    <a:pt x="69" y="304"/>
                    <a:pt x="142" y="318"/>
                    <a:pt x="215" y="318"/>
                  </a:cubicBezTo>
                  <a:cubicBezTo>
                    <a:pt x="238" y="318"/>
                    <a:pt x="262" y="317"/>
                    <a:pt x="285" y="314"/>
                  </a:cubicBezTo>
                  <a:cubicBezTo>
                    <a:pt x="1248" y="297"/>
                    <a:pt x="2210" y="285"/>
                    <a:pt x="3173" y="280"/>
                  </a:cubicBezTo>
                  <a:cubicBezTo>
                    <a:pt x="5929" y="268"/>
                    <a:pt x="8685" y="228"/>
                    <a:pt x="11448" y="217"/>
                  </a:cubicBezTo>
                  <a:lnTo>
                    <a:pt x="12319" y="211"/>
                  </a:lnTo>
                  <a:cubicBezTo>
                    <a:pt x="12332" y="212"/>
                    <a:pt x="12346" y="213"/>
                    <a:pt x="12359" y="213"/>
                  </a:cubicBezTo>
                  <a:cubicBezTo>
                    <a:pt x="12427" y="213"/>
                    <a:pt x="12496" y="201"/>
                    <a:pt x="12558" y="177"/>
                  </a:cubicBezTo>
                  <a:cubicBezTo>
                    <a:pt x="12530" y="109"/>
                    <a:pt x="12478" y="46"/>
                    <a:pt x="12416" y="1"/>
                  </a:cubicBezTo>
                  <a:close/>
                </a:path>
              </a:pathLst>
            </a:custGeom>
            <a:solidFill>
              <a:srgbClr val="F9E4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471"/>
        <p:cNvGrpSpPr/>
        <p:nvPr/>
      </p:nvGrpSpPr>
      <p:grpSpPr>
        <a:xfrm>
          <a:off x="0" y="0"/>
          <a:ext cx="0" cy="0"/>
          <a:chOff x="0" y="0"/>
          <a:chExt cx="0" cy="0"/>
        </a:xfrm>
      </p:grpSpPr>
      <p:grpSp>
        <p:nvGrpSpPr>
          <p:cNvPr id="3472" name="Google Shape;3472;p75"/>
          <p:cNvGrpSpPr/>
          <p:nvPr/>
        </p:nvGrpSpPr>
        <p:grpSpPr>
          <a:xfrm rot="77577">
            <a:off x="3197096" y="563202"/>
            <a:ext cx="3131310" cy="677329"/>
            <a:chOff x="2721037" y="563397"/>
            <a:chExt cx="4084166" cy="677356"/>
          </a:xfrm>
        </p:grpSpPr>
        <p:sp>
          <p:nvSpPr>
            <p:cNvPr id="3473" name="Google Shape;3473;p75"/>
            <p:cNvSpPr/>
            <p:nvPr/>
          </p:nvSpPr>
          <p:spPr>
            <a:xfrm rot="-5400000">
              <a:off x="4398213" y="-1091276"/>
              <a:ext cx="654853" cy="4009205"/>
            </a:xfrm>
            <a:custGeom>
              <a:avLst/>
              <a:gdLst/>
              <a:ahLst/>
              <a:cxnLst/>
              <a:rect l="l" t="t" r="r" b="b"/>
              <a:pathLst>
                <a:path w="8299" h="7991" extrusionOk="0">
                  <a:moveTo>
                    <a:pt x="0" y="0"/>
                  </a:moveTo>
                  <a:lnTo>
                    <a:pt x="0" y="6493"/>
                  </a:lnTo>
                  <a:cubicBezTo>
                    <a:pt x="6" y="6493"/>
                    <a:pt x="12" y="6498"/>
                    <a:pt x="18" y="6504"/>
                  </a:cubicBezTo>
                  <a:cubicBezTo>
                    <a:pt x="23" y="6515"/>
                    <a:pt x="35" y="6533"/>
                    <a:pt x="46" y="6550"/>
                  </a:cubicBezTo>
                  <a:cubicBezTo>
                    <a:pt x="206" y="6555"/>
                    <a:pt x="371" y="6567"/>
                    <a:pt x="530" y="6589"/>
                  </a:cubicBezTo>
                  <a:cubicBezTo>
                    <a:pt x="735" y="6612"/>
                    <a:pt x="912" y="6629"/>
                    <a:pt x="1088" y="6658"/>
                  </a:cubicBezTo>
                  <a:cubicBezTo>
                    <a:pt x="1114" y="6648"/>
                    <a:pt x="1143" y="6644"/>
                    <a:pt x="1171" y="6644"/>
                  </a:cubicBezTo>
                  <a:cubicBezTo>
                    <a:pt x="1210" y="6644"/>
                    <a:pt x="1249" y="6653"/>
                    <a:pt x="1282" y="6669"/>
                  </a:cubicBezTo>
                  <a:cubicBezTo>
                    <a:pt x="1299" y="6675"/>
                    <a:pt x="1305" y="6686"/>
                    <a:pt x="1316" y="6698"/>
                  </a:cubicBezTo>
                  <a:cubicBezTo>
                    <a:pt x="1453" y="6726"/>
                    <a:pt x="1584" y="6766"/>
                    <a:pt x="1715" y="6817"/>
                  </a:cubicBezTo>
                  <a:cubicBezTo>
                    <a:pt x="1738" y="6829"/>
                    <a:pt x="1760" y="6840"/>
                    <a:pt x="1783" y="6863"/>
                  </a:cubicBezTo>
                  <a:cubicBezTo>
                    <a:pt x="1794" y="6857"/>
                    <a:pt x="1806" y="6857"/>
                    <a:pt x="1817" y="6857"/>
                  </a:cubicBezTo>
                  <a:cubicBezTo>
                    <a:pt x="1925" y="6851"/>
                    <a:pt x="2034" y="6834"/>
                    <a:pt x="2142" y="6823"/>
                  </a:cubicBezTo>
                  <a:lnTo>
                    <a:pt x="2222" y="6869"/>
                  </a:lnTo>
                  <a:cubicBezTo>
                    <a:pt x="2353" y="6880"/>
                    <a:pt x="2478" y="6954"/>
                    <a:pt x="2546" y="7068"/>
                  </a:cubicBezTo>
                  <a:cubicBezTo>
                    <a:pt x="2780" y="7108"/>
                    <a:pt x="2922" y="7187"/>
                    <a:pt x="3156" y="7313"/>
                  </a:cubicBezTo>
                  <a:cubicBezTo>
                    <a:pt x="3213" y="7341"/>
                    <a:pt x="3264" y="7381"/>
                    <a:pt x="3298" y="7432"/>
                  </a:cubicBezTo>
                  <a:cubicBezTo>
                    <a:pt x="3338" y="7449"/>
                    <a:pt x="3378" y="7461"/>
                    <a:pt x="3418" y="7461"/>
                  </a:cubicBezTo>
                  <a:cubicBezTo>
                    <a:pt x="3423" y="7455"/>
                    <a:pt x="3429" y="7444"/>
                    <a:pt x="3435" y="7432"/>
                  </a:cubicBezTo>
                  <a:cubicBezTo>
                    <a:pt x="3446" y="7449"/>
                    <a:pt x="3463" y="7467"/>
                    <a:pt x="3480" y="7478"/>
                  </a:cubicBezTo>
                  <a:cubicBezTo>
                    <a:pt x="3509" y="7501"/>
                    <a:pt x="3543" y="7518"/>
                    <a:pt x="3571" y="7535"/>
                  </a:cubicBezTo>
                  <a:lnTo>
                    <a:pt x="3668" y="7541"/>
                  </a:lnTo>
                  <a:cubicBezTo>
                    <a:pt x="3684" y="7564"/>
                    <a:pt x="3710" y="7577"/>
                    <a:pt x="3739" y="7577"/>
                  </a:cubicBezTo>
                  <a:cubicBezTo>
                    <a:pt x="3751" y="7577"/>
                    <a:pt x="3764" y="7574"/>
                    <a:pt x="3776" y="7569"/>
                  </a:cubicBezTo>
                  <a:cubicBezTo>
                    <a:pt x="3782" y="7575"/>
                    <a:pt x="3793" y="7575"/>
                    <a:pt x="3805" y="7580"/>
                  </a:cubicBezTo>
                  <a:cubicBezTo>
                    <a:pt x="3890" y="7580"/>
                    <a:pt x="3970" y="7575"/>
                    <a:pt x="4055" y="7575"/>
                  </a:cubicBezTo>
                  <a:cubicBezTo>
                    <a:pt x="4055" y="7536"/>
                    <a:pt x="4075" y="7525"/>
                    <a:pt x="4102" y="7525"/>
                  </a:cubicBezTo>
                  <a:cubicBezTo>
                    <a:pt x="4139" y="7525"/>
                    <a:pt x="4191" y="7547"/>
                    <a:pt x="4225" y="7547"/>
                  </a:cubicBezTo>
                  <a:cubicBezTo>
                    <a:pt x="4228" y="7547"/>
                    <a:pt x="4230" y="7546"/>
                    <a:pt x="4232" y="7546"/>
                  </a:cubicBezTo>
                  <a:cubicBezTo>
                    <a:pt x="4261" y="7575"/>
                    <a:pt x="4297" y="7588"/>
                    <a:pt x="4335" y="7588"/>
                  </a:cubicBezTo>
                  <a:cubicBezTo>
                    <a:pt x="4343" y="7588"/>
                    <a:pt x="4350" y="7587"/>
                    <a:pt x="4357" y="7586"/>
                  </a:cubicBezTo>
                  <a:cubicBezTo>
                    <a:pt x="4414" y="7575"/>
                    <a:pt x="4465" y="7563"/>
                    <a:pt x="4494" y="7518"/>
                  </a:cubicBezTo>
                  <a:cubicBezTo>
                    <a:pt x="4534" y="7447"/>
                    <a:pt x="4554" y="7411"/>
                    <a:pt x="4588" y="7411"/>
                  </a:cubicBezTo>
                  <a:cubicBezTo>
                    <a:pt x="4622" y="7411"/>
                    <a:pt x="4671" y="7447"/>
                    <a:pt x="4767" y="7518"/>
                  </a:cubicBezTo>
                  <a:cubicBezTo>
                    <a:pt x="4773" y="7523"/>
                    <a:pt x="4784" y="7535"/>
                    <a:pt x="4790" y="7535"/>
                  </a:cubicBezTo>
                  <a:cubicBezTo>
                    <a:pt x="4805" y="7535"/>
                    <a:pt x="4826" y="7540"/>
                    <a:pt x="4839" y="7540"/>
                  </a:cubicBezTo>
                  <a:cubicBezTo>
                    <a:pt x="4846" y="7540"/>
                    <a:pt x="4851" y="7539"/>
                    <a:pt x="4853" y="7535"/>
                  </a:cubicBezTo>
                  <a:cubicBezTo>
                    <a:pt x="4864" y="7501"/>
                    <a:pt x="4904" y="7495"/>
                    <a:pt x="4955" y="7495"/>
                  </a:cubicBezTo>
                  <a:cubicBezTo>
                    <a:pt x="4950" y="7501"/>
                    <a:pt x="4944" y="7512"/>
                    <a:pt x="4938" y="7518"/>
                  </a:cubicBezTo>
                  <a:cubicBezTo>
                    <a:pt x="4915" y="7535"/>
                    <a:pt x="4898" y="7546"/>
                    <a:pt x="4927" y="7580"/>
                  </a:cubicBezTo>
                  <a:cubicBezTo>
                    <a:pt x="4954" y="7603"/>
                    <a:pt x="4977" y="7618"/>
                    <a:pt x="5000" y="7618"/>
                  </a:cubicBezTo>
                  <a:cubicBezTo>
                    <a:pt x="5006" y="7618"/>
                    <a:pt x="5012" y="7617"/>
                    <a:pt x="5018" y="7615"/>
                  </a:cubicBezTo>
                  <a:cubicBezTo>
                    <a:pt x="5046" y="7602"/>
                    <a:pt x="5078" y="7598"/>
                    <a:pt x="5112" y="7598"/>
                  </a:cubicBezTo>
                  <a:cubicBezTo>
                    <a:pt x="5152" y="7598"/>
                    <a:pt x="5194" y="7603"/>
                    <a:pt x="5234" y="7603"/>
                  </a:cubicBezTo>
                  <a:cubicBezTo>
                    <a:pt x="5253" y="7565"/>
                    <a:pt x="5288" y="7554"/>
                    <a:pt x="5330" y="7554"/>
                  </a:cubicBezTo>
                  <a:cubicBezTo>
                    <a:pt x="5365" y="7554"/>
                    <a:pt x="5404" y="7561"/>
                    <a:pt x="5445" y="7569"/>
                  </a:cubicBezTo>
                  <a:cubicBezTo>
                    <a:pt x="5456" y="7572"/>
                    <a:pt x="5466" y="7574"/>
                    <a:pt x="5477" y="7574"/>
                  </a:cubicBezTo>
                  <a:cubicBezTo>
                    <a:pt x="5506" y="7574"/>
                    <a:pt x="5534" y="7563"/>
                    <a:pt x="5559" y="7546"/>
                  </a:cubicBezTo>
                  <a:cubicBezTo>
                    <a:pt x="5578" y="7531"/>
                    <a:pt x="5605" y="7523"/>
                    <a:pt x="5632" y="7523"/>
                  </a:cubicBezTo>
                  <a:cubicBezTo>
                    <a:pt x="5646" y="7523"/>
                    <a:pt x="5660" y="7525"/>
                    <a:pt x="5673" y="7529"/>
                  </a:cubicBezTo>
                  <a:cubicBezTo>
                    <a:pt x="5747" y="7546"/>
                    <a:pt x="5827" y="7563"/>
                    <a:pt x="5901" y="7580"/>
                  </a:cubicBezTo>
                  <a:cubicBezTo>
                    <a:pt x="5946" y="7592"/>
                    <a:pt x="5895" y="7575"/>
                    <a:pt x="5923" y="7609"/>
                  </a:cubicBezTo>
                  <a:cubicBezTo>
                    <a:pt x="5929" y="7620"/>
                    <a:pt x="5923" y="7643"/>
                    <a:pt x="5906" y="7649"/>
                  </a:cubicBezTo>
                  <a:lnTo>
                    <a:pt x="5889" y="7649"/>
                  </a:lnTo>
                  <a:cubicBezTo>
                    <a:pt x="6037" y="7672"/>
                    <a:pt x="6180" y="7717"/>
                    <a:pt x="6368" y="7746"/>
                  </a:cubicBezTo>
                  <a:cubicBezTo>
                    <a:pt x="6425" y="7757"/>
                    <a:pt x="6487" y="7763"/>
                    <a:pt x="6544" y="7774"/>
                  </a:cubicBezTo>
                  <a:lnTo>
                    <a:pt x="6652" y="7763"/>
                  </a:lnTo>
                  <a:cubicBezTo>
                    <a:pt x="6681" y="7751"/>
                    <a:pt x="6709" y="7746"/>
                    <a:pt x="6744" y="7740"/>
                  </a:cubicBezTo>
                  <a:cubicBezTo>
                    <a:pt x="6766" y="7740"/>
                    <a:pt x="6789" y="7746"/>
                    <a:pt x="6806" y="7757"/>
                  </a:cubicBezTo>
                  <a:cubicBezTo>
                    <a:pt x="6812" y="7763"/>
                    <a:pt x="6818" y="7768"/>
                    <a:pt x="6812" y="7780"/>
                  </a:cubicBezTo>
                  <a:lnTo>
                    <a:pt x="6812" y="7785"/>
                  </a:lnTo>
                  <a:cubicBezTo>
                    <a:pt x="6909" y="7797"/>
                    <a:pt x="7006" y="7803"/>
                    <a:pt x="7102" y="7814"/>
                  </a:cubicBezTo>
                  <a:cubicBezTo>
                    <a:pt x="7285" y="7825"/>
                    <a:pt x="7467" y="7837"/>
                    <a:pt x="7649" y="7848"/>
                  </a:cubicBezTo>
                  <a:cubicBezTo>
                    <a:pt x="7735" y="7848"/>
                    <a:pt x="7820" y="7905"/>
                    <a:pt x="7848" y="7990"/>
                  </a:cubicBezTo>
                  <a:cubicBezTo>
                    <a:pt x="7894" y="7979"/>
                    <a:pt x="7940" y="7973"/>
                    <a:pt x="7991" y="7968"/>
                  </a:cubicBezTo>
                  <a:cubicBezTo>
                    <a:pt x="7991" y="7956"/>
                    <a:pt x="7991" y="7945"/>
                    <a:pt x="7997" y="7945"/>
                  </a:cubicBezTo>
                  <a:cubicBezTo>
                    <a:pt x="8019" y="7934"/>
                    <a:pt x="8048" y="7928"/>
                    <a:pt x="8076" y="7928"/>
                  </a:cubicBezTo>
                  <a:cubicBezTo>
                    <a:pt x="8150" y="7928"/>
                    <a:pt x="8224" y="7928"/>
                    <a:pt x="8298" y="7922"/>
                  </a:cubicBezTo>
                  <a:lnTo>
                    <a:pt x="829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75"/>
            <p:cNvSpPr/>
            <p:nvPr/>
          </p:nvSpPr>
          <p:spPr>
            <a:xfrm rot="-5400000">
              <a:off x="4473174" y="-1113779"/>
              <a:ext cx="654853" cy="4009205"/>
            </a:xfrm>
            <a:custGeom>
              <a:avLst/>
              <a:gdLst/>
              <a:ahLst/>
              <a:cxnLst/>
              <a:rect l="l" t="t" r="r" b="b"/>
              <a:pathLst>
                <a:path w="8299" h="7991" extrusionOk="0">
                  <a:moveTo>
                    <a:pt x="0" y="0"/>
                  </a:moveTo>
                  <a:lnTo>
                    <a:pt x="0" y="6493"/>
                  </a:lnTo>
                  <a:cubicBezTo>
                    <a:pt x="6" y="6493"/>
                    <a:pt x="12" y="6498"/>
                    <a:pt x="18" y="6504"/>
                  </a:cubicBezTo>
                  <a:cubicBezTo>
                    <a:pt x="23" y="6515"/>
                    <a:pt x="35" y="6533"/>
                    <a:pt x="46" y="6550"/>
                  </a:cubicBezTo>
                  <a:cubicBezTo>
                    <a:pt x="206" y="6555"/>
                    <a:pt x="371" y="6567"/>
                    <a:pt x="530" y="6589"/>
                  </a:cubicBezTo>
                  <a:cubicBezTo>
                    <a:pt x="735" y="6612"/>
                    <a:pt x="912" y="6629"/>
                    <a:pt x="1088" y="6658"/>
                  </a:cubicBezTo>
                  <a:cubicBezTo>
                    <a:pt x="1114" y="6648"/>
                    <a:pt x="1143" y="6644"/>
                    <a:pt x="1171" y="6644"/>
                  </a:cubicBezTo>
                  <a:cubicBezTo>
                    <a:pt x="1210" y="6644"/>
                    <a:pt x="1249" y="6653"/>
                    <a:pt x="1282" y="6669"/>
                  </a:cubicBezTo>
                  <a:cubicBezTo>
                    <a:pt x="1299" y="6675"/>
                    <a:pt x="1305" y="6686"/>
                    <a:pt x="1316" y="6698"/>
                  </a:cubicBezTo>
                  <a:cubicBezTo>
                    <a:pt x="1453" y="6726"/>
                    <a:pt x="1584" y="6766"/>
                    <a:pt x="1715" y="6817"/>
                  </a:cubicBezTo>
                  <a:cubicBezTo>
                    <a:pt x="1738" y="6829"/>
                    <a:pt x="1760" y="6840"/>
                    <a:pt x="1783" y="6863"/>
                  </a:cubicBezTo>
                  <a:cubicBezTo>
                    <a:pt x="1794" y="6857"/>
                    <a:pt x="1806" y="6857"/>
                    <a:pt x="1817" y="6857"/>
                  </a:cubicBezTo>
                  <a:cubicBezTo>
                    <a:pt x="1925" y="6851"/>
                    <a:pt x="2034" y="6834"/>
                    <a:pt x="2142" y="6823"/>
                  </a:cubicBezTo>
                  <a:lnTo>
                    <a:pt x="2222" y="6869"/>
                  </a:lnTo>
                  <a:cubicBezTo>
                    <a:pt x="2353" y="6880"/>
                    <a:pt x="2478" y="6954"/>
                    <a:pt x="2546" y="7068"/>
                  </a:cubicBezTo>
                  <a:cubicBezTo>
                    <a:pt x="2780" y="7108"/>
                    <a:pt x="2922" y="7187"/>
                    <a:pt x="3156" y="7313"/>
                  </a:cubicBezTo>
                  <a:cubicBezTo>
                    <a:pt x="3213" y="7341"/>
                    <a:pt x="3264" y="7381"/>
                    <a:pt x="3298" y="7432"/>
                  </a:cubicBezTo>
                  <a:cubicBezTo>
                    <a:pt x="3338" y="7449"/>
                    <a:pt x="3378" y="7461"/>
                    <a:pt x="3418" y="7461"/>
                  </a:cubicBezTo>
                  <a:cubicBezTo>
                    <a:pt x="3423" y="7455"/>
                    <a:pt x="3429" y="7444"/>
                    <a:pt x="3435" y="7432"/>
                  </a:cubicBezTo>
                  <a:cubicBezTo>
                    <a:pt x="3446" y="7449"/>
                    <a:pt x="3463" y="7467"/>
                    <a:pt x="3480" y="7478"/>
                  </a:cubicBezTo>
                  <a:cubicBezTo>
                    <a:pt x="3509" y="7501"/>
                    <a:pt x="3543" y="7518"/>
                    <a:pt x="3571" y="7535"/>
                  </a:cubicBezTo>
                  <a:lnTo>
                    <a:pt x="3668" y="7541"/>
                  </a:lnTo>
                  <a:cubicBezTo>
                    <a:pt x="3684" y="7564"/>
                    <a:pt x="3710" y="7577"/>
                    <a:pt x="3739" y="7577"/>
                  </a:cubicBezTo>
                  <a:cubicBezTo>
                    <a:pt x="3751" y="7577"/>
                    <a:pt x="3764" y="7574"/>
                    <a:pt x="3776" y="7569"/>
                  </a:cubicBezTo>
                  <a:cubicBezTo>
                    <a:pt x="3782" y="7575"/>
                    <a:pt x="3793" y="7575"/>
                    <a:pt x="3805" y="7580"/>
                  </a:cubicBezTo>
                  <a:cubicBezTo>
                    <a:pt x="3890" y="7580"/>
                    <a:pt x="3970" y="7575"/>
                    <a:pt x="4055" y="7575"/>
                  </a:cubicBezTo>
                  <a:cubicBezTo>
                    <a:pt x="4055" y="7536"/>
                    <a:pt x="4075" y="7525"/>
                    <a:pt x="4102" y="7525"/>
                  </a:cubicBezTo>
                  <a:cubicBezTo>
                    <a:pt x="4139" y="7525"/>
                    <a:pt x="4191" y="7547"/>
                    <a:pt x="4225" y="7547"/>
                  </a:cubicBezTo>
                  <a:cubicBezTo>
                    <a:pt x="4228" y="7547"/>
                    <a:pt x="4230" y="7546"/>
                    <a:pt x="4232" y="7546"/>
                  </a:cubicBezTo>
                  <a:cubicBezTo>
                    <a:pt x="4261" y="7575"/>
                    <a:pt x="4297" y="7588"/>
                    <a:pt x="4335" y="7588"/>
                  </a:cubicBezTo>
                  <a:cubicBezTo>
                    <a:pt x="4343" y="7588"/>
                    <a:pt x="4350" y="7587"/>
                    <a:pt x="4357" y="7586"/>
                  </a:cubicBezTo>
                  <a:cubicBezTo>
                    <a:pt x="4414" y="7575"/>
                    <a:pt x="4465" y="7563"/>
                    <a:pt x="4494" y="7518"/>
                  </a:cubicBezTo>
                  <a:cubicBezTo>
                    <a:pt x="4534" y="7447"/>
                    <a:pt x="4554" y="7411"/>
                    <a:pt x="4588" y="7411"/>
                  </a:cubicBezTo>
                  <a:cubicBezTo>
                    <a:pt x="4622" y="7411"/>
                    <a:pt x="4671" y="7447"/>
                    <a:pt x="4767" y="7518"/>
                  </a:cubicBezTo>
                  <a:cubicBezTo>
                    <a:pt x="4773" y="7523"/>
                    <a:pt x="4784" y="7535"/>
                    <a:pt x="4790" y="7535"/>
                  </a:cubicBezTo>
                  <a:cubicBezTo>
                    <a:pt x="4805" y="7535"/>
                    <a:pt x="4826" y="7540"/>
                    <a:pt x="4839" y="7540"/>
                  </a:cubicBezTo>
                  <a:cubicBezTo>
                    <a:pt x="4846" y="7540"/>
                    <a:pt x="4851" y="7539"/>
                    <a:pt x="4853" y="7535"/>
                  </a:cubicBezTo>
                  <a:cubicBezTo>
                    <a:pt x="4864" y="7501"/>
                    <a:pt x="4904" y="7495"/>
                    <a:pt x="4955" y="7495"/>
                  </a:cubicBezTo>
                  <a:cubicBezTo>
                    <a:pt x="4950" y="7501"/>
                    <a:pt x="4944" y="7512"/>
                    <a:pt x="4938" y="7518"/>
                  </a:cubicBezTo>
                  <a:cubicBezTo>
                    <a:pt x="4915" y="7535"/>
                    <a:pt x="4898" y="7546"/>
                    <a:pt x="4927" y="7580"/>
                  </a:cubicBezTo>
                  <a:cubicBezTo>
                    <a:pt x="4954" y="7603"/>
                    <a:pt x="4977" y="7618"/>
                    <a:pt x="5000" y="7618"/>
                  </a:cubicBezTo>
                  <a:cubicBezTo>
                    <a:pt x="5006" y="7618"/>
                    <a:pt x="5012" y="7617"/>
                    <a:pt x="5018" y="7615"/>
                  </a:cubicBezTo>
                  <a:cubicBezTo>
                    <a:pt x="5046" y="7602"/>
                    <a:pt x="5078" y="7598"/>
                    <a:pt x="5112" y="7598"/>
                  </a:cubicBezTo>
                  <a:cubicBezTo>
                    <a:pt x="5152" y="7598"/>
                    <a:pt x="5194" y="7603"/>
                    <a:pt x="5234" y="7603"/>
                  </a:cubicBezTo>
                  <a:cubicBezTo>
                    <a:pt x="5253" y="7565"/>
                    <a:pt x="5288" y="7554"/>
                    <a:pt x="5330" y="7554"/>
                  </a:cubicBezTo>
                  <a:cubicBezTo>
                    <a:pt x="5365" y="7554"/>
                    <a:pt x="5404" y="7561"/>
                    <a:pt x="5445" y="7569"/>
                  </a:cubicBezTo>
                  <a:cubicBezTo>
                    <a:pt x="5456" y="7572"/>
                    <a:pt x="5466" y="7574"/>
                    <a:pt x="5477" y="7574"/>
                  </a:cubicBezTo>
                  <a:cubicBezTo>
                    <a:pt x="5506" y="7574"/>
                    <a:pt x="5534" y="7563"/>
                    <a:pt x="5559" y="7546"/>
                  </a:cubicBezTo>
                  <a:cubicBezTo>
                    <a:pt x="5578" y="7531"/>
                    <a:pt x="5605" y="7523"/>
                    <a:pt x="5632" y="7523"/>
                  </a:cubicBezTo>
                  <a:cubicBezTo>
                    <a:pt x="5646" y="7523"/>
                    <a:pt x="5660" y="7525"/>
                    <a:pt x="5673" y="7529"/>
                  </a:cubicBezTo>
                  <a:cubicBezTo>
                    <a:pt x="5747" y="7546"/>
                    <a:pt x="5827" y="7563"/>
                    <a:pt x="5901" y="7580"/>
                  </a:cubicBezTo>
                  <a:cubicBezTo>
                    <a:pt x="5946" y="7592"/>
                    <a:pt x="5895" y="7575"/>
                    <a:pt x="5923" y="7609"/>
                  </a:cubicBezTo>
                  <a:cubicBezTo>
                    <a:pt x="5929" y="7620"/>
                    <a:pt x="5923" y="7643"/>
                    <a:pt x="5906" y="7649"/>
                  </a:cubicBezTo>
                  <a:lnTo>
                    <a:pt x="5889" y="7649"/>
                  </a:lnTo>
                  <a:cubicBezTo>
                    <a:pt x="6037" y="7672"/>
                    <a:pt x="6180" y="7717"/>
                    <a:pt x="6368" y="7746"/>
                  </a:cubicBezTo>
                  <a:cubicBezTo>
                    <a:pt x="6425" y="7757"/>
                    <a:pt x="6487" y="7763"/>
                    <a:pt x="6544" y="7774"/>
                  </a:cubicBezTo>
                  <a:lnTo>
                    <a:pt x="6652" y="7763"/>
                  </a:lnTo>
                  <a:cubicBezTo>
                    <a:pt x="6681" y="7751"/>
                    <a:pt x="6709" y="7746"/>
                    <a:pt x="6744" y="7740"/>
                  </a:cubicBezTo>
                  <a:cubicBezTo>
                    <a:pt x="6766" y="7740"/>
                    <a:pt x="6789" y="7746"/>
                    <a:pt x="6806" y="7757"/>
                  </a:cubicBezTo>
                  <a:cubicBezTo>
                    <a:pt x="6812" y="7763"/>
                    <a:pt x="6818" y="7768"/>
                    <a:pt x="6812" y="7780"/>
                  </a:cubicBezTo>
                  <a:lnTo>
                    <a:pt x="6812" y="7785"/>
                  </a:lnTo>
                  <a:cubicBezTo>
                    <a:pt x="6909" y="7797"/>
                    <a:pt x="7006" y="7803"/>
                    <a:pt x="7102" y="7814"/>
                  </a:cubicBezTo>
                  <a:cubicBezTo>
                    <a:pt x="7285" y="7825"/>
                    <a:pt x="7467" y="7837"/>
                    <a:pt x="7649" y="7848"/>
                  </a:cubicBezTo>
                  <a:cubicBezTo>
                    <a:pt x="7735" y="7848"/>
                    <a:pt x="7820" y="7905"/>
                    <a:pt x="7848" y="7990"/>
                  </a:cubicBezTo>
                  <a:cubicBezTo>
                    <a:pt x="7894" y="7979"/>
                    <a:pt x="7940" y="7973"/>
                    <a:pt x="7991" y="7968"/>
                  </a:cubicBezTo>
                  <a:cubicBezTo>
                    <a:pt x="7991" y="7956"/>
                    <a:pt x="7991" y="7945"/>
                    <a:pt x="7997" y="7945"/>
                  </a:cubicBezTo>
                  <a:cubicBezTo>
                    <a:pt x="8019" y="7934"/>
                    <a:pt x="8048" y="7928"/>
                    <a:pt x="8076" y="7928"/>
                  </a:cubicBezTo>
                  <a:cubicBezTo>
                    <a:pt x="8150" y="7928"/>
                    <a:pt x="8224" y="7928"/>
                    <a:pt x="8298" y="7922"/>
                  </a:cubicBezTo>
                  <a:lnTo>
                    <a:pt x="829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76" name="Google Shape;3476;p75"/>
          <p:cNvSpPr txBox="1">
            <a:spLocks noGrp="1"/>
          </p:cNvSpPr>
          <p:nvPr>
            <p:ph type="title"/>
          </p:nvPr>
        </p:nvSpPr>
        <p:spPr>
          <a:xfrm>
            <a:off x="2998950" y="535650"/>
            <a:ext cx="3146100" cy="569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Introduction</a:t>
            </a:r>
            <a:endParaRPr dirty="0"/>
          </a:p>
        </p:txBody>
      </p:sp>
      <p:sp>
        <p:nvSpPr>
          <p:cNvPr id="3477" name="Google Shape;3477;p75"/>
          <p:cNvSpPr txBox="1">
            <a:spLocks noGrp="1"/>
          </p:cNvSpPr>
          <p:nvPr>
            <p:ph type="body" idx="2"/>
          </p:nvPr>
        </p:nvSpPr>
        <p:spPr>
          <a:xfrm>
            <a:off x="1689246" y="1303837"/>
            <a:ext cx="5111400" cy="2998510"/>
          </a:xfrm>
          <a:prstGeom prst="rect">
            <a:avLst/>
          </a:prstGeom>
        </p:spPr>
        <p:txBody>
          <a:bodyPr spcFirstLastPara="1" wrap="square" lIns="91425" tIns="91425" rIns="91425" bIns="91425" anchor="t" anchorCtr="0">
            <a:noAutofit/>
          </a:bodyPr>
          <a:lstStyle/>
          <a:p>
            <a:pPr marL="139700" indent="0" algn="just">
              <a:lnSpc>
                <a:spcPct val="150000"/>
              </a:lnSpc>
              <a:buNone/>
            </a:pPr>
            <a:r>
              <a:rPr lang="en-US" dirty="0" smtClean="0"/>
              <a:t>     </a:t>
            </a:r>
            <a:r>
              <a:rPr lang="en-US" dirty="0"/>
              <a:t>In our 3rd project, we created a simple website entitled "Moon Night Hotel". This website is the same as other hotel websites, the Moon Night Hotel website has a lot of content about hotels in it. There is a choice of Home, various types of Rooms, types of Food and Drink, Weddings (info about the building, decor references, and package prices) , Offers contains numbers or contacts that can be contacted to order, Location, and the Booking Now Form. When the booking form is filled in, at the end you will see the input amount of the order.</a:t>
            </a:r>
          </a:p>
        </p:txBody>
      </p:sp>
      <p:grpSp>
        <p:nvGrpSpPr>
          <p:cNvPr id="3479" name="Google Shape;3479;p75"/>
          <p:cNvGrpSpPr/>
          <p:nvPr/>
        </p:nvGrpSpPr>
        <p:grpSpPr>
          <a:xfrm rot="499183">
            <a:off x="3935573" y="183448"/>
            <a:ext cx="1479006" cy="478104"/>
            <a:chOff x="7641860" y="525287"/>
            <a:chExt cx="1351908" cy="437064"/>
          </a:xfrm>
        </p:grpSpPr>
        <p:sp>
          <p:nvSpPr>
            <p:cNvPr id="3480" name="Google Shape;3480;p75"/>
            <p:cNvSpPr/>
            <p:nvPr/>
          </p:nvSpPr>
          <p:spPr>
            <a:xfrm rot="-278031">
              <a:off x="7653048" y="578452"/>
              <a:ext cx="1329533" cy="330735"/>
            </a:xfrm>
            <a:custGeom>
              <a:avLst/>
              <a:gdLst/>
              <a:ahLst/>
              <a:cxnLst/>
              <a:rect l="l" t="t" r="r" b="b"/>
              <a:pathLst>
                <a:path w="10451" h="2600" extrusionOk="0">
                  <a:moveTo>
                    <a:pt x="1795" y="425"/>
                  </a:moveTo>
                  <a:cubicBezTo>
                    <a:pt x="1829" y="425"/>
                    <a:pt x="1867" y="439"/>
                    <a:pt x="1908" y="467"/>
                  </a:cubicBezTo>
                  <a:cubicBezTo>
                    <a:pt x="1982" y="530"/>
                    <a:pt x="2039" y="604"/>
                    <a:pt x="2073" y="695"/>
                  </a:cubicBezTo>
                  <a:cubicBezTo>
                    <a:pt x="2102" y="764"/>
                    <a:pt x="2125" y="826"/>
                    <a:pt x="2159" y="912"/>
                  </a:cubicBezTo>
                  <a:cubicBezTo>
                    <a:pt x="2250" y="838"/>
                    <a:pt x="2301" y="747"/>
                    <a:pt x="2392" y="695"/>
                  </a:cubicBezTo>
                  <a:cubicBezTo>
                    <a:pt x="2432" y="674"/>
                    <a:pt x="2466" y="664"/>
                    <a:pt x="2493" y="664"/>
                  </a:cubicBezTo>
                  <a:cubicBezTo>
                    <a:pt x="2547" y="664"/>
                    <a:pt x="2576" y="707"/>
                    <a:pt x="2580" y="798"/>
                  </a:cubicBezTo>
                  <a:cubicBezTo>
                    <a:pt x="2586" y="849"/>
                    <a:pt x="2575" y="906"/>
                    <a:pt x="2563" y="963"/>
                  </a:cubicBezTo>
                  <a:lnTo>
                    <a:pt x="2563" y="957"/>
                  </a:lnTo>
                  <a:cubicBezTo>
                    <a:pt x="2501" y="1145"/>
                    <a:pt x="2415" y="1322"/>
                    <a:pt x="2318" y="1493"/>
                  </a:cubicBezTo>
                  <a:cubicBezTo>
                    <a:pt x="2278" y="1559"/>
                    <a:pt x="2232" y="1597"/>
                    <a:pt x="2182" y="1597"/>
                  </a:cubicBezTo>
                  <a:cubicBezTo>
                    <a:pt x="2146" y="1597"/>
                    <a:pt x="2108" y="1578"/>
                    <a:pt x="2068" y="1538"/>
                  </a:cubicBezTo>
                  <a:cubicBezTo>
                    <a:pt x="1811" y="1299"/>
                    <a:pt x="1635" y="1008"/>
                    <a:pt x="1646" y="633"/>
                  </a:cubicBezTo>
                  <a:cubicBezTo>
                    <a:pt x="1646" y="598"/>
                    <a:pt x="1652" y="564"/>
                    <a:pt x="1669" y="536"/>
                  </a:cubicBezTo>
                  <a:cubicBezTo>
                    <a:pt x="1697" y="462"/>
                    <a:pt x="1741" y="425"/>
                    <a:pt x="1795" y="425"/>
                  </a:cubicBezTo>
                  <a:close/>
                  <a:moveTo>
                    <a:pt x="3361" y="703"/>
                  </a:moveTo>
                  <a:cubicBezTo>
                    <a:pt x="3417" y="703"/>
                    <a:pt x="3463" y="738"/>
                    <a:pt x="3503" y="786"/>
                  </a:cubicBezTo>
                  <a:cubicBezTo>
                    <a:pt x="3571" y="889"/>
                    <a:pt x="3657" y="991"/>
                    <a:pt x="3742" y="1083"/>
                  </a:cubicBezTo>
                  <a:cubicBezTo>
                    <a:pt x="3816" y="991"/>
                    <a:pt x="3867" y="906"/>
                    <a:pt x="3930" y="826"/>
                  </a:cubicBezTo>
                  <a:cubicBezTo>
                    <a:pt x="3963" y="789"/>
                    <a:pt x="4000" y="754"/>
                    <a:pt x="4048" y="754"/>
                  </a:cubicBezTo>
                  <a:cubicBezTo>
                    <a:pt x="4066" y="754"/>
                    <a:pt x="4085" y="759"/>
                    <a:pt x="4107" y="769"/>
                  </a:cubicBezTo>
                  <a:cubicBezTo>
                    <a:pt x="4158" y="803"/>
                    <a:pt x="4186" y="866"/>
                    <a:pt x="4164" y="929"/>
                  </a:cubicBezTo>
                  <a:cubicBezTo>
                    <a:pt x="4112" y="1168"/>
                    <a:pt x="4010" y="1390"/>
                    <a:pt x="3862" y="1589"/>
                  </a:cubicBezTo>
                  <a:cubicBezTo>
                    <a:pt x="3830" y="1633"/>
                    <a:pt x="3792" y="1654"/>
                    <a:pt x="3752" y="1654"/>
                  </a:cubicBezTo>
                  <a:cubicBezTo>
                    <a:pt x="3714" y="1654"/>
                    <a:pt x="3673" y="1634"/>
                    <a:pt x="3634" y="1595"/>
                  </a:cubicBezTo>
                  <a:cubicBezTo>
                    <a:pt x="3463" y="1419"/>
                    <a:pt x="3304" y="1219"/>
                    <a:pt x="3252" y="969"/>
                  </a:cubicBezTo>
                  <a:cubicBezTo>
                    <a:pt x="3241" y="940"/>
                    <a:pt x="3241" y="912"/>
                    <a:pt x="3241" y="889"/>
                  </a:cubicBezTo>
                  <a:cubicBezTo>
                    <a:pt x="3241" y="821"/>
                    <a:pt x="3230" y="747"/>
                    <a:pt x="3309" y="712"/>
                  </a:cubicBezTo>
                  <a:cubicBezTo>
                    <a:pt x="3327" y="706"/>
                    <a:pt x="3344" y="703"/>
                    <a:pt x="3361" y="703"/>
                  </a:cubicBezTo>
                  <a:close/>
                  <a:moveTo>
                    <a:pt x="6812" y="674"/>
                  </a:moveTo>
                  <a:cubicBezTo>
                    <a:pt x="6861" y="674"/>
                    <a:pt x="6913" y="704"/>
                    <a:pt x="6966" y="764"/>
                  </a:cubicBezTo>
                  <a:cubicBezTo>
                    <a:pt x="7011" y="832"/>
                    <a:pt x="7057" y="900"/>
                    <a:pt x="7091" y="969"/>
                  </a:cubicBezTo>
                  <a:cubicBezTo>
                    <a:pt x="7114" y="1003"/>
                    <a:pt x="7119" y="1048"/>
                    <a:pt x="7171" y="1071"/>
                  </a:cubicBezTo>
                  <a:cubicBezTo>
                    <a:pt x="7245" y="1014"/>
                    <a:pt x="7256" y="906"/>
                    <a:pt x="7324" y="838"/>
                  </a:cubicBezTo>
                  <a:cubicBezTo>
                    <a:pt x="7375" y="787"/>
                    <a:pt x="7415" y="710"/>
                    <a:pt x="7483" y="710"/>
                  </a:cubicBezTo>
                  <a:cubicBezTo>
                    <a:pt x="7498" y="710"/>
                    <a:pt x="7516" y="714"/>
                    <a:pt x="7535" y="724"/>
                  </a:cubicBezTo>
                  <a:cubicBezTo>
                    <a:pt x="7621" y="758"/>
                    <a:pt x="7598" y="866"/>
                    <a:pt x="7581" y="940"/>
                  </a:cubicBezTo>
                  <a:cubicBezTo>
                    <a:pt x="7529" y="1191"/>
                    <a:pt x="7404" y="1424"/>
                    <a:pt x="7228" y="1612"/>
                  </a:cubicBezTo>
                  <a:cubicBezTo>
                    <a:pt x="7197" y="1643"/>
                    <a:pt x="7164" y="1668"/>
                    <a:pt x="7125" y="1668"/>
                  </a:cubicBezTo>
                  <a:cubicBezTo>
                    <a:pt x="7106" y="1668"/>
                    <a:pt x="7085" y="1662"/>
                    <a:pt x="7062" y="1646"/>
                  </a:cubicBezTo>
                  <a:cubicBezTo>
                    <a:pt x="6840" y="1498"/>
                    <a:pt x="6652" y="1322"/>
                    <a:pt x="6618" y="1031"/>
                  </a:cubicBezTo>
                  <a:cubicBezTo>
                    <a:pt x="6612" y="957"/>
                    <a:pt x="6624" y="883"/>
                    <a:pt x="6652" y="815"/>
                  </a:cubicBezTo>
                  <a:cubicBezTo>
                    <a:pt x="6694" y="722"/>
                    <a:pt x="6750" y="674"/>
                    <a:pt x="6812" y="674"/>
                  </a:cubicBezTo>
                  <a:close/>
                  <a:moveTo>
                    <a:pt x="867" y="559"/>
                  </a:moveTo>
                  <a:cubicBezTo>
                    <a:pt x="877" y="559"/>
                    <a:pt x="888" y="561"/>
                    <a:pt x="900" y="564"/>
                  </a:cubicBezTo>
                  <a:cubicBezTo>
                    <a:pt x="997" y="598"/>
                    <a:pt x="997" y="695"/>
                    <a:pt x="986" y="775"/>
                  </a:cubicBezTo>
                  <a:cubicBezTo>
                    <a:pt x="957" y="1054"/>
                    <a:pt x="889" y="1333"/>
                    <a:pt x="786" y="1595"/>
                  </a:cubicBezTo>
                  <a:cubicBezTo>
                    <a:pt x="751" y="1674"/>
                    <a:pt x="722" y="1713"/>
                    <a:pt x="683" y="1713"/>
                  </a:cubicBezTo>
                  <a:cubicBezTo>
                    <a:pt x="652" y="1713"/>
                    <a:pt x="615" y="1689"/>
                    <a:pt x="564" y="1641"/>
                  </a:cubicBezTo>
                  <a:cubicBezTo>
                    <a:pt x="353" y="1447"/>
                    <a:pt x="188" y="1214"/>
                    <a:pt x="69" y="957"/>
                  </a:cubicBezTo>
                  <a:cubicBezTo>
                    <a:pt x="6" y="803"/>
                    <a:pt x="12" y="724"/>
                    <a:pt x="86" y="678"/>
                  </a:cubicBezTo>
                  <a:cubicBezTo>
                    <a:pt x="107" y="664"/>
                    <a:pt x="132" y="657"/>
                    <a:pt x="160" y="657"/>
                  </a:cubicBezTo>
                  <a:cubicBezTo>
                    <a:pt x="223" y="657"/>
                    <a:pt x="300" y="693"/>
                    <a:pt x="371" y="764"/>
                  </a:cubicBezTo>
                  <a:cubicBezTo>
                    <a:pt x="410" y="798"/>
                    <a:pt x="445" y="843"/>
                    <a:pt x="479" y="883"/>
                  </a:cubicBezTo>
                  <a:cubicBezTo>
                    <a:pt x="513" y="923"/>
                    <a:pt x="536" y="980"/>
                    <a:pt x="604" y="991"/>
                  </a:cubicBezTo>
                  <a:cubicBezTo>
                    <a:pt x="661" y="900"/>
                    <a:pt x="655" y="786"/>
                    <a:pt x="724" y="701"/>
                  </a:cubicBezTo>
                  <a:cubicBezTo>
                    <a:pt x="764" y="646"/>
                    <a:pt x="791" y="559"/>
                    <a:pt x="867" y="559"/>
                  </a:cubicBezTo>
                  <a:close/>
                  <a:moveTo>
                    <a:pt x="5139" y="694"/>
                  </a:moveTo>
                  <a:cubicBezTo>
                    <a:pt x="5212" y="694"/>
                    <a:pt x="5290" y="733"/>
                    <a:pt x="5354" y="815"/>
                  </a:cubicBezTo>
                  <a:cubicBezTo>
                    <a:pt x="5399" y="866"/>
                    <a:pt x="5434" y="923"/>
                    <a:pt x="5479" y="991"/>
                  </a:cubicBezTo>
                  <a:cubicBezTo>
                    <a:pt x="5593" y="906"/>
                    <a:pt x="5661" y="798"/>
                    <a:pt x="5770" y="741"/>
                  </a:cubicBezTo>
                  <a:cubicBezTo>
                    <a:pt x="5803" y="724"/>
                    <a:pt x="5834" y="716"/>
                    <a:pt x="5860" y="716"/>
                  </a:cubicBezTo>
                  <a:cubicBezTo>
                    <a:pt x="5921" y="716"/>
                    <a:pt x="5958" y="763"/>
                    <a:pt x="5958" y="855"/>
                  </a:cubicBezTo>
                  <a:cubicBezTo>
                    <a:pt x="5958" y="912"/>
                    <a:pt x="5946" y="963"/>
                    <a:pt x="5923" y="1014"/>
                  </a:cubicBezTo>
                  <a:cubicBezTo>
                    <a:pt x="5838" y="1310"/>
                    <a:pt x="5639" y="1532"/>
                    <a:pt x="5428" y="1743"/>
                  </a:cubicBezTo>
                  <a:cubicBezTo>
                    <a:pt x="5393" y="1775"/>
                    <a:pt x="5368" y="1791"/>
                    <a:pt x="5347" y="1791"/>
                  </a:cubicBezTo>
                  <a:cubicBezTo>
                    <a:pt x="5318" y="1791"/>
                    <a:pt x="5295" y="1764"/>
                    <a:pt x="5263" y="1709"/>
                  </a:cubicBezTo>
                  <a:cubicBezTo>
                    <a:pt x="5223" y="1629"/>
                    <a:pt x="5177" y="1555"/>
                    <a:pt x="5126" y="1481"/>
                  </a:cubicBezTo>
                  <a:cubicBezTo>
                    <a:pt x="5024" y="1339"/>
                    <a:pt x="4967" y="1168"/>
                    <a:pt x="4955" y="991"/>
                  </a:cubicBezTo>
                  <a:cubicBezTo>
                    <a:pt x="4938" y="855"/>
                    <a:pt x="4995" y="741"/>
                    <a:pt x="5069" y="707"/>
                  </a:cubicBezTo>
                  <a:cubicBezTo>
                    <a:pt x="5092" y="698"/>
                    <a:pt x="5115" y="694"/>
                    <a:pt x="5139" y="694"/>
                  </a:cubicBezTo>
                  <a:close/>
                  <a:moveTo>
                    <a:pt x="8418" y="742"/>
                  </a:moveTo>
                  <a:cubicBezTo>
                    <a:pt x="8500" y="742"/>
                    <a:pt x="8585" y="800"/>
                    <a:pt x="8640" y="906"/>
                  </a:cubicBezTo>
                  <a:cubicBezTo>
                    <a:pt x="8668" y="957"/>
                    <a:pt x="8697" y="1008"/>
                    <a:pt x="8720" y="1060"/>
                  </a:cubicBezTo>
                  <a:cubicBezTo>
                    <a:pt x="8805" y="1037"/>
                    <a:pt x="8816" y="957"/>
                    <a:pt x="8862" y="912"/>
                  </a:cubicBezTo>
                  <a:cubicBezTo>
                    <a:pt x="8908" y="855"/>
                    <a:pt x="8959" y="809"/>
                    <a:pt x="9016" y="775"/>
                  </a:cubicBezTo>
                  <a:cubicBezTo>
                    <a:pt x="9047" y="759"/>
                    <a:pt x="9076" y="752"/>
                    <a:pt x="9102" y="752"/>
                  </a:cubicBezTo>
                  <a:cubicBezTo>
                    <a:pt x="9172" y="752"/>
                    <a:pt x="9218" y="805"/>
                    <a:pt x="9209" y="900"/>
                  </a:cubicBezTo>
                  <a:cubicBezTo>
                    <a:pt x="9192" y="1026"/>
                    <a:pt x="9153" y="1139"/>
                    <a:pt x="9096" y="1248"/>
                  </a:cubicBezTo>
                  <a:cubicBezTo>
                    <a:pt x="8982" y="1458"/>
                    <a:pt x="8839" y="1646"/>
                    <a:pt x="8663" y="1806"/>
                  </a:cubicBezTo>
                  <a:cubicBezTo>
                    <a:pt x="8640" y="1829"/>
                    <a:pt x="8617" y="1846"/>
                    <a:pt x="8594" y="1857"/>
                  </a:cubicBezTo>
                  <a:cubicBezTo>
                    <a:pt x="8583" y="1866"/>
                    <a:pt x="8570" y="1870"/>
                    <a:pt x="8557" y="1870"/>
                  </a:cubicBezTo>
                  <a:cubicBezTo>
                    <a:pt x="8545" y="1870"/>
                    <a:pt x="8532" y="1866"/>
                    <a:pt x="8520" y="1857"/>
                  </a:cubicBezTo>
                  <a:cubicBezTo>
                    <a:pt x="8498" y="1840"/>
                    <a:pt x="8492" y="1806"/>
                    <a:pt x="8515" y="1783"/>
                  </a:cubicBezTo>
                  <a:cubicBezTo>
                    <a:pt x="8606" y="1698"/>
                    <a:pt x="8549" y="1641"/>
                    <a:pt x="8492" y="1572"/>
                  </a:cubicBezTo>
                  <a:cubicBezTo>
                    <a:pt x="8372" y="1424"/>
                    <a:pt x="8293" y="1248"/>
                    <a:pt x="8258" y="1060"/>
                  </a:cubicBezTo>
                  <a:cubicBezTo>
                    <a:pt x="8258" y="1054"/>
                    <a:pt x="8258" y="1048"/>
                    <a:pt x="8253" y="1037"/>
                  </a:cubicBezTo>
                  <a:cubicBezTo>
                    <a:pt x="8236" y="912"/>
                    <a:pt x="8281" y="786"/>
                    <a:pt x="8361" y="752"/>
                  </a:cubicBezTo>
                  <a:cubicBezTo>
                    <a:pt x="8379" y="746"/>
                    <a:pt x="8398" y="742"/>
                    <a:pt x="8418" y="742"/>
                  </a:cubicBezTo>
                  <a:close/>
                  <a:moveTo>
                    <a:pt x="0" y="0"/>
                  </a:moveTo>
                  <a:lnTo>
                    <a:pt x="0" y="2495"/>
                  </a:lnTo>
                  <a:lnTo>
                    <a:pt x="12" y="2495"/>
                  </a:lnTo>
                  <a:cubicBezTo>
                    <a:pt x="353" y="2501"/>
                    <a:pt x="689" y="2501"/>
                    <a:pt x="1031" y="2518"/>
                  </a:cubicBezTo>
                  <a:cubicBezTo>
                    <a:pt x="1458" y="2540"/>
                    <a:pt x="1885" y="2529"/>
                    <a:pt x="2313" y="2535"/>
                  </a:cubicBezTo>
                  <a:cubicBezTo>
                    <a:pt x="2677" y="2540"/>
                    <a:pt x="3041" y="2541"/>
                    <a:pt x="3406" y="2541"/>
                  </a:cubicBezTo>
                  <a:cubicBezTo>
                    <a:pt x="3766" y="2541"/>
                    <a:pt x="4126" y="2540"/>
                    <a:pt x="4487" y="2540"/>
                  </a:cubicBezTo>
                  <a:cubicBezTo>
                    <a:pt x="5056" y="2540"/>
                    <a:pt x="5626" y="2543"/>
                    <a:pt x="6197" y="2558"/>
                  </a:cubicBezTo>
                  <a:cubicBezTo>
                    <a:pt x="6800" y="2572"/>
                    <a:pt x="7404" y="2575"/>
                    <a:pt x="8008" y="2575"/>
                  </a:cubicBezTo>
                  <a:cubicBezTo>
                    <a:pt x="8410" y="2575"/>
                    <a:pt x="8813" y="2573"/>
                    <a:pt x="9215" y="2573"/>
                  </a:cubicBezTo>
                  <a:cubicBezTo>
                    <a:pt x="9416" y="2573"/>
                    <a:pt x="9618" y="2574"/>
                    <a:pt x="9819" y="2575"/>
                  </a:cubicBezTo>
                  <a:cubicBezTo>
                    <a:pt x="9862" y="2573"/>
                    <a:pt x="9904" y="2573"/>
                    <a:pt x="9946" y="2573"/>
                  </a:cubicBezTo>
                  <a:cubicBezTo>
                    <a:pt x="10073" y="2573"/>
                    <a:pt x="10198" y="2579"/>
                    <a:pt x="10326" y="2592"/>
                  </a:cubicBezTo>
                  <a:cubicBezTo>
                    <a:pt x="10342" y="2594"/>
                    <a:pt x="10361" y="2599"/>
                    <a:pt x="10379" y="2599"/>
                  </a:cubicBezTo>
                  <a:cubicBezTo>
                    <a:pt x="10407" y="2599"/>
                    <a:pt x="10434" y="2588"/>
                    <a:pt x="10451" y="2540"/>
                  </a:cubicBezTo>
                  <a:cubicBezTo>
                    <a:pt x="10087" y="2199"/>
                    <a:pt x="9722" y="1846"/>
                    <a:pt x="9352" y="1498"/>
                  </a:cubicBezTo>
                  <a:cubicBezTo>
                    <a:pt x="9204" y="1356"/>
                    <a:pt x="9198" y="1356"/>
                    <a:pt x="9340" y="1214"/>
                  </a:cubicBezTo>
                  <a:cubicBezTo>
                    <a:pt x="9665" y="889"/>
                    <a:pt x="9995" y="559"/>
                    <a:pt x="10320" y="234"/>
                  </a:cubicBezTo>
                  <a:cubicBezTo>
                    <a:pt x="10383" y="188"/>
                    <a:pt x="10428" y="126"/>
                    <a:pt x="10445" y="52"/>
                  </a:cubicBezTo>
                  <a:cubicBezTo>
                    <a:pt x="10394" y="46"/>
                    <a:pt x="10354" y="40"/>
                    <a:pt x="10314" y="40"/>
                  </a:cubicBezTo>
                  <a:cubicBezTo>
                    <a:pt x="9574" y="40"/>
                    <a:pt x="8834" y="23"/>
                    <a:pt x="8093" y="23"/>
                  </a:cubicBezTo>
                  <a:cubicBezTo>
                    <a:pt x="5468" y="0"/>
                    <a:pt x="2842" y="6"/>
                    <a:pt x="2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75"/>
            <p:cNvSpPr/>
            <p:nvPr/>
          </p:nvSpPr>
          <p:spPr>
            <a:xfrm rot="-278031">
              <a:off x="8280616" y="665126"/>
              <a:ext cx="129506" cy="139672"/>
            </a:xfrm>
            <a:custGeom>
              <a:avLst/>
              <a:gdLst/>
              <a:ahLst/>
              <a:cxnLst/>
              <a:rect l="l" t="t" r="r" b="b"/>
              <a:pathLst>
                <a:path w="1018" h="1098" extrusionOk="0">
                  <a:moveTo>
                    <a:pt x="200" y="1"/>
                  </a:moveTo>
                  <a:cubicBezTo>
                    <a:pt x="177" y="1"/>
                    <a:pt x="154" y="5"/>
                    <a:pt x="131" y="13"/>
                  </a:cubicBezTo>
                  <a:cubicBezTo>
                    <a:pt x="51" y="42"/>
                    <a:pt x="0" y="161"/>
                    <a:pt x="11" y="298"/>
                  </a:cubicBezTo>
                  <a:cubicBezTo>
                    <a:pt x="23" y="475"/>
                    <a:pt x="86" y="640"/>
                    <a:pt x="182" y="788"/>
                  </a:cubicBezTo>
                  <a:cubicBezTo>
                    <a:pt x="234" y="862"/>
                    <a:pt x="279" y="936"/>
                    <a:pt x="319" y="1016"/>
                  </a:cubicBezTo>
                  <a:cubicBezTo>
                    <a:pt x="351" y="1071"/>
                    <a:pt x="374" y="1098"/>
                    <a:pt x="403" y="1098"/>
                  </a:cubicBezTo>
                  <a:cubicBezTo>
                    <a:pt x="425" y="1098"/>
                    <a:pt x="450" y="1082"/>
                    <a:pt x="484" y="1050"/>
                  </a:cubicBezTo>
                  <a:cubicBezTo>
                    <a:pt x="701" y="839"/>
                    <a:pt x="900" y="623"/>
                    <a:pt x="985" y="321"/>
                  </a:cubicBezTo>
                  <a:cubicBezTo>
                    <a:pt x="1002" y="270"/>
                    <a:pt x="1014" y="218"/>
                    <a:pt x="1014" y="161"/>
                  </a:cubicBezTo>
                  <a:cubicBezTo>
                    <a:pt x="1018" y="69"/>
                    <a:pt x="982" y="22"/>
                    <a:pt x="921" y="22"/>
                  </a:cubicBezTo>
                  <a:cubicBezTo>
                    <a:pt x="896" y="22"/>
                    <a:pt x="865" y="31"/>
                    <a:pt x="832" y="48"/>
                  </a:cubicBezTo>
                  <a:cubicBezTo>
                    <a:pt x="718" y="104"/>
                    <a:pt x="649" y="207"/>
                    <a:pt x="535" y="298"/>
                  </a:cubicBezTo>
                  <a:cubicBezTo>
                    <a:pt x="490" y="230"/>
                    <a:pt x="456" y="173"/>
                    <a:pt x="416" y="122"/>
                  </a:cubicBezTo>
                  <a:cubicBezTo>
                    <a:pt x="347" y="40"/>
                    <a:pt x="272" y="1"/>
                    <a:pt x="200" y="1"/>
                  </a:cubicBezTo>
                  <a:close/>
                </a:path>
              </a:pathLst>
            </a:custGeom>
            <a:solidFill>
              <a:srgbClr val="F9E4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75"/>
            <p:cNvSpPr/>
            <p:nvPr/>
          </p:nvSpPr>
          <p:spPr>
            <a:xfrm rot="-278031">
              <a:off x="7859255" y="664531"/>
              <a:ext cx="121109" cy="149594"/>
            </a:xfrm>
            <a:custGeom>
              <a:avLst/>
              <a:gdLst/>
              <a:ahLst/>
              <a:cxnLst/>
              <a:rect l="l" t="t" r="r" b="b"/>
              <a:pathLst>
                <a:path w="952" h="1176" extrusionOk="0">
                  <a:moveTo>
                    <a:pt x="161" y="1"/>
                  </a:moveTo>
                  <a:cubicBezTo>
                    <a:pt x="107" y="1"/>
                    <a:pt x="63" y="38"/>
                    <a:pt x="35" y="112"/>
                  </a:cubicBezTo>
                  <a:cubicBezTo>
                    <a:pt x="24" y="146"/>
                    <a:pt x="12" y="180"/>
                    <a:pt x="12" y="214"/>
                  </a:cubicBezTo>
                  <a:cubicBezTo>
                    <a:pt x="1" y="584"/>
                    <a:pt x="177" y="875"/>
                    <a:pt x="434" y="1120"/>
                  </a:cubicBezTo>
                  <a:cubicBezTo>
                    <a:pt x="474" y="1157"/>
                    <a:pt x="512" y="1176"/>
                    <a:pt x="547" y="1176"/>
                  </a:cubicBezTo>
                  <a:cubicBezTo>
                    <a:pt x="598" y="1176"/>
                    <a:pt x="644" y="1139"/>
                    <a:pt x="684" y="1069"/>
                  </a:cubicBezTo>
                  <a:cubicBezTo>
                    <a:pt x="781" y="903"/>
                    <a:pt x="867" y="721"/>
                    <a:pt x="929" y="539"/>
                  </a:cubicBezTo>
                  <a:cubicBezTo>
                    <a:pt x="946" y="482"/>
                    <a:pt x="952" y="431"/>
                    <a:pt x="946" y="379"/>
                  </a:cubicBezTo>
                  <a:cubicBezTo>
                    <a:pt x="942" y="288"/>
                    <a:pt x="913" y="245"/>
                    <a:pt x="861" y="245"/>
                  </a:cubicBezTo>
                  <a:cubicBezTo>
                    <a:pt x="834" y="245"/>
                    <a:pt x="802" y="256"/>
                    <a:pt x="764" y="277"/>
                  </a:cubicBezTo>
                  <a:cubicBezTo>
                    <a:pt x="673" y="323"/>
                    <a:pt x="616" y="414"/>
                    <a:pt x="525" y="488"/>
                  </a:cubicBezTo>
                  <a:cubicBezTo>
                    <a:pt x="491" y="408"/>
                    <a:pt x="468" y="345"/>
                    <a:pt x="439" y="277"/>
                  </a:cubicBezTo>
                  <a:cubicBezTo>
                    <a:pt x="405" y="186"/>
                    <a:pt x="348" y="106"/>
                    <a:pt x="274" y="43"/>
                  </a:cubicBezTo>
                  <a:cubicBezTo>
                    <a:pt x="233" y="15"/>
                    <a:pt x="195" y="1"/>
                    <a:pt x="161" y="1"/>
                  </a:cubicBezTo>
                  <a:close/>
                </a:path>
              </a:pathLst>
            </a:custGeom>
            <a:solidFill>
              <a:srgbClr val="F9E4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75"/>
            <p:cNvSpPr/>
            <p:nvPr/>
          </p:nvSpPr>
          <p:spPr>
            <a:xfrm rot="-278031">
              <a:off x="7654094" y="698179"/>
              <a:ext cx="126071" cy="146923"/>
            </a:xfrm>
            <a:custGeom>
              <a:avLst/>
              <a:gdLst/>
              <a:ahLst/>
              <a:cxnLst/>
              <a:rect l="l" t="t" r="r" b="b"/>
              <a:pathLst>
                <a:path w="991" h="1155" extrusionOk="0">
                  <a:moveTo>
                    <a:pt x="862" y="0"/>
                  </a:moveTo>
                  <a:cubicBezTo>
                    <a:pt x="789" y="0"/>
                    <a:pt x="758" y="87"/>
                    <a:pt x="718" y="142"/>
                  </a:cubicBezTo>
                  <a:cubicBezTo>
                    <a:pt x="655" y="227"/>
                    <a:pt x="655" y="341"/>
                    <a:pt x="604" y="432"/>
                  </a:cubicBezTo>
                  <a:cubicBezTo>
                    <a:pt x="530" y="421"/>
                    <a:pt x="513" y="358"/>
                    <a:pt x="478" y="324"/>
                  </a:cubicBezTo>
                  <a:cubicBezTo>
                    <a:pt x="439" y="284"/>
                    <a:pt x="404" y="239"/>
                    <a:pt x="370" y="205"/>
                  </a:cubicBezTo>
                  <a:cubicBezTo>
                    <a:pt x="299" y="134"/>
                    <a:pt x="223" y="98"/>
                    <a:pt x="158" y="98"/>
                  </a:cubicBezTo>
                  <a:cubicBezTo>
                    <a:pt x="129" y="98"/>
                    <a:pt x="103" y="105"/>
                    <a:pt x="80" y="119"/>
                  </a:cubicBezTo>
                  <a:cubicBezTo>
                    <a:pt x="0" y="165"/>
                    <a:pt x="0" y="244"/>
                    <a:pt x="68" y="398"/>
                  </a:cubicBezTo>
                  <a:cubicBezTo>
                    <a:pt x="182" y="655"/>
                    <a:pt x="347" y="888"/>
                    <a:pt x="558" y="1082"/>
                  </a:cubicBezTo>
                  <a:cubicBezTo>
                    <a:pt x="609" y="1130"/>
                    <a:pt x="646" y="1154"/>
                    <a:pt x="677" y="1154"/>
                  </a:cubicBezTo>
                  <a:cubicBezTo>
                    <a:pt x="716" y="1154"/>
                    <a:pt x="745" y="1115"/>
                    <a:pt x="780" y="1036"/>
                  </a:cubicBezTo>
                  <a:cubicBezTo>
                    <a:pt x="888" y="774"/>
                    <a:pt x="951" y="495"/>
                    <a:pt x="980" y="216"/>
                  </a:cubicBezTo>
                  <a:cubicBezTo>
                    <a:pt x="991" y="136"/>
                    <a:pt x="985" y="39"/>
                    <a:pt x="894" y="5"/>
                  </a:cubicBezTo>
                  <a:cubicBezTo>
                    <a:pt x="883" y="2"/>
                    <a:pt x="872" y="0"/>
                    <a:pt x="862" y="0"/>
                  </a:cubicBezTo>
                  <a:close/>
                </a:path>
              </a:pathLst>
            </a:custGeom>
            <a:solidFill>
              <a:srgbClr val="F9E4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75"/>
            <p:cNvSpPr/>
            <p:nvPr/>
          </p:nvSpPr>
          <p:spPr>
            <a:xfrm rot="-278031">
              <a:off x="8699297" y="637256"/>
              <a:ext cx="125053" cy="143107"/>
            </a:xfrm>
            <a:custGeom>
              <a:avLst/>
              <a:gdLst/>
              <a:ahLst/>
              <a:cxnLst/>
              <a:rect l="l" t="t" r="r" b="b"/>
              <a:pathLst>
                <a:path w="983" h="1125" extrusionOk="0">
                  <a:moveTo>
                    <a:pt x="191" y="1"/>
                  </a:moveTo>
                  <a:cubicBezTo>
                    <a:pt x="171" y="1"/>
                    <a:pt x="151" y="5"/>
                    <a:pt x="132" y="13"/>
                  </a:cubicBezTo>
                  <a:cubicBezTo>
                    <a:pt x="52" y="41"/>
                    <a:pt x="1" y="167"/>
                    <a:pt x="18" y="298"/>
                  </a:cubicBezTo>
                  <a:cubicBezTo>
                    <a:pt x="18" y="303"/>
                    <a:pt x="18" y="309"/>
                    <a:pt x="23" y="315"/>
                  </a:cubicBezTo>
                  <a:cubicBezTo>
                    <a:pt x="58" y="503"/>
                    <a:pt x="137" y="679"/>
                    <a:pt x="257" y="827"/>
                  </a:cubicBezTo>
                  <a:cubicBezTo>
                    <a:pt x="320" y="901"/>
                    <a:pt x="376" y="958"/>
                    <a:pt x="285" y="1044"/>
                  </a:cubicBezTo>
                  <a:cubicBezTo>
                    <a:pt x="257" y="1061"/>
                    <a:pt x="263" y="1101"/>
                    <a:pt x="291" y="1112"/>
                  </a:cubicBezTo>
                  <a:cubicBezTo>
                    <a:pt x="300" y="1121"/>
                    <a:pt x="312" y="1125"/>
                    <a:pt x="326" y="1125"/>
                  </a:cubicBezTo>
                  <a:cubicBezTo>
                    <a:pt x="339" y="1125"/>
                    <a:pt x="354" y="1121"/>
                    <a:pt x="365" y="1112"/>
                  </a:cubicBezTo>
                  <a:cubicBezTo>
                    <a:pt x="388" y="1101"/>
                    <a:pt x="411" y="1084"/>
                    <a:pt x="428" y="1067"/>
                  </a:cubicBezTo>
                  <a:cubicBezTo>
                    <a:pt x="604" y="907"/>
                    <a:pt x="752" y="713"/>
                    <a:pt x="861" y="508"/>
                  </a:cubicBezTo>
                  <a:cubicBezTo>
                    <a:pt x="923" y="400"/>
                    <a:pt x="957" y="281"/>
                    <a:pt x="974" y="161"/>
                  </a:cubicBezTo>
                  <a:cubicBezTo>
                    <a:pt x="983" y="61"/>
                    <a:pt x="937" y="7"/>
                    <a:pt x="867" y="7"/>
                  </a:cubicBezTo>
                  <a:cubicBezTo>
                    <a:pt x="841" y="7"/>
                    <a:pt x="812" y="15"/>
                    <a:pt x="781" y="30"/>
                  </a:cubicBezTo>
                  <a:cubicBezTo>
                    <a:pt x="724" y="70"/>
                    <a:pt x="673" y="115"/>
                    <a:pt x="633" y="167"/>
                  </a:cubicBezTo>
                  <a:cubicBezTo>
                    <a:pt x="587" y="212"/>
                    <a:pt x="576" y="292"/>
                    <a:pt x="490" y="320"/>
                  </a:cubicBezTo>
                  <a:cubicBezTo>
                    <a:pt x="462" y="269"/>
                    <a:pt x="439" y="212"/>
                    <a:pt x="411" y="161"/>
                  </a:cubicBezTo>
                  <a:cubicBezTo>
                    <a:pt x="352" y="61"/>
                    <a:pt x="271" y="1"/>
                    <a:pt x="191" y="1"/>
                  </a:cubicBezTo>
                  <a:close/>
                </a:path>
              </a:pathLst>
            </a:custGeom>
            <a:solidFill>
              <a:srgbClr val="F9E4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75"/>
            <p:cNvSpPr/>
            <p:nvPr/>
          </p:nvSpPr>
          <p:spPr>
            <a:xfrm rot="-278031">
              <a:off x="8491288" y="644347"/>
              <a:ext cx="129124" cy="126443"/>
            </a:xfrm>
            <a:custGeom>
              <a:avLst/>
              <a:gdLst/>
              <a:ahLst/>
              <a:cxnLst/>
              <a:rect l="l" t="t" r="r" b="b"/>
              <a:pathLst>
                <a:path w="1015" h="994" extrusionOk="0">
                  <a:moveTo>
                    <a:pt x="204" y="0"/>
                  </a:moveTo>
                  <a:cubicBezTo>
                    <a:pt x="143" y="0"/>
                    <a:pt x="88" y="49"/>
                    <a:pt x="46" y="145"/>
                  </a:cubicBezTo>
                  <a:cubicBezTo>
                    <a:pt x="18" y="208"/>
                    <a:pt x="1" y="282"/>
                    <a:pt x="12" y="356"/>
                  </a:cubicBezTo>
                  <a:cubicBezTo>
                    <a:pt x="41" y="646"/>
                    <a:pt x="229" y="823"/>
                    <a:pt x="456" y="976"/>
                  </a:cubicBezTo>
                  <a:cubicBezTo>
                    <a:pt x="476" y="989"/>
                    <a:pt x="495" y="994"/>
                    <a:pt x="513" y="994"/>
                  </a:cubicBezTo>
                  <a:cubicBezTo>
                    <a:pt x="553" y="994"/>
                    <a:pt x="588" y="968"/>
                    <a:pt x="616" y="936"/>
                  </a:cubicBezTo>
                  <a:cubicBezTo>
                    <a:pt x="798" y="749"/>
                    <a:pt x="918" y="515"/>
                    <a:pt x="975" y="264"/>
                  </a:cubicBezTo>
                  <a:cubicBezTo>
                    <a:pt x="992" y="196"/>
                    <a:pt x="1015" y="88"/>
                    <a:pt x="929" y="48"/>
                  </a:cubicBezTo>
                  <a:cubicBezTo>
                    <a:pt x="911" y="40"/>
                    <a:pt x="895" y="37"/>
                    <a:pt x="880" y="37"/>
                  </a:cubicBezTo>
                  <a:cubicBezTo>
                    <a:pt x="809" y="37"/>
                    <a:pt x="764" y="116"/>
                    <a:pt x="713" y="168"/>
                  </a:cubicBezTo>
                  <a:cubicBezTo>
                    <a:pt x="650" y="225"/>
                    <a:pt x="639" y="338"/>
                    <a:pt x="565" y="395"/>
                  </a:cubicBezTo>
                  <a:cubicBezTo>
                    <a:pt x="513" y="373"/>
                    <a:pt x="508" y="333"/>
                    <a:pt x="485" y="299"/>
                  </a:cubicBezTo>
                  <a:cubicBezTo>
                    <a:pt x="445" y="225"/>
                    <a:pt x="405" y="156"/>
                    <a:pt x="354" y="94"/>
                  </a:cubicBezTo>
                  <a:cubicBezTo>
                    <a:pt x="304" y="31"/>
                    <a:pt x="252" y="0"/>
                    <a:pt x="204" y="0"/>
                  </a:cubicBezTo>
                  <a:close/>
                </a:path>
              </a:pathLst>
            </a:custGeom>
            <a:solidFill>
              <a:srgbClr val="F9E4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75"/>
            <p:cNvSpPr/>
            <p:nvPr/>
          </p:nvSpPr>
          <p:spPr>
            <a:xfrm rot="-278031">
              <a:off x="8062451" y="683213"/>
              <a:ext cx="121873" cy="121736"/>
            </a:xfrm>
            <a:custGeom>
              <a:avLst/>
              <a:gdLst/>
              <a:ahLst/>
              <a:cxnLst/>
              <a:rect l="l" t="t" r="r" b="b"/>
              <a:pathLst>
                <a:path w="958" h="957" extrusionOk="0">
                  <a:moveTo>
                    <a:pt x="140" y="1"/>
                  </a:moveTo>
                  <a:cubicBezTo>
                    <a:pt x="123" y="1"/>
                    <a:pt x="105" y="4"/>
                    <a:pt x="86" y="12"/>
                  </a:cubicBezTo>
                  <a:cubicBezTo>
                    <a:pt x="1" y="47"/>
                    <a:pt x="12" y="121"/>
                    <a:pt x="12" y="189"/>
                  </a:cubicBezTo>
                  <a:cubicBezTo>
                    <a:pt x="12" y="217"/>
                    <a:pt x="18" y="240"/>
                    <a:pt x="24" y="269"/>
                  </a:cubicBezTo>
                  <a:cubicBezTo>
                    <a:pt x="81" y="519"/>
                    <a:pt x="240" y="719"/>
                    <a:pt x="411" y="895"/>
                  </a:cubicBezTo>
                  <a:cubicBezTo>
                    <a:pt x="449" y="936"/>
                    <a:pt x="489" y="956"/>
                    <a:pt x="527" y="956"/>
                  </a:cubicBezTo>
                  <a:cubicBezTo>
                    <a:pt x="568" y="956"/>
                    <a:pt x="606" y="934"/>
                    <a:pt x="639" y="889"/>
                  </a:cubicBezTo>
                  <a:cubicBezTo>
                    <a:pt x="787" y="696"/>
                    <a:pt x="889" y="468"/>
                    <a:pt x="935" y="229"/>
                  </a:cubicBezTo>
                  <a:cubicBezTo>
                    <a:pt x="958" y="172"/>
                    <a:pt x="935" y="103"/>
                    <a:pt x="884" y="69"/>
                  </a:cubicBezTo>
                  <a:cubicBezTo>
                    <a:pt x="864" y="59"/>
                    <a:pt x="845" y="55"/>
                    <a:pt x="829" y="55"/>
                  </a:cubicBezTo>
                  <a:cubicBezTo>
                    <a:pt x="779" y="55"/>
                    <a:pt x="741" y="94"/>
                    <a:pt x="707" y="132"/>
                  </a:cubicBezTo>
                  <a:cubicBezTo>
                    <a:pt x="644" y="206"/>
                    <a:pt x="587" y="291"/>
                    <a:pt x="519" y="383"/>
                  </a:cubicBezTo>
                  <a:cubicBezTo>
                    <a:pt x="428" y="291"/>
                    <a:pt x="348" y="195"/>
                    <a:pt x="280" y="86"/>
                  </a:cubicBezTo>
                  <a:cubicBezTo>
                    <a:pt x="241" y="39"/>
                    <a:pt x="195" y="1"/>
                    <a:pt x="140" y="1"/>
                  </a:cubicBezTo>
                  <a:close/>
                </a:path>
              </a:pathLst>
            </a:custGeom>
            <a:solidFill>
              <a:srgbClr val="F9E4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87" name="Google Shape;3487;p75"/>
          <p:cNvGrpSpPr/>
          <p:nvPr/>
        </p:nvGrpSpPr>
        <p:grpSpPr>
          <a:xfrm rot="-6299960">
            <a:off x="392019" y="657147"/>
            <a:ext cx="1888943" cy="901485"/>
            <a:chOff x="150354" y="3784874"/>
            <a:chExt cx="1888999" cy="901512"/>
          </a:xfrm>
        </p:grpSpPr>
        <p:sp>
          <p:nvSpPr>
            <p:cNvPr id="3488" name="Google Shape;3488;p75"/>
            <p:cNvSpPr/>
            <p:nvPr/>
          </p:nvSpPr>
          <p:spPr>
            <a:xfrm rot="-9899938">
              <a:off x="176103" y="4015169"/>
              <a:ext cx="1837501" cy="440923"/>
            </a:xfrm>
            <a:custGeom>
              <a:avLst/>
              <a:gdLst/>
              <a:ahLst/>
              <a:cxnLst/>
              <a:rect l="l" t="t" r="r" b="b"/>
              <a:pathLst>
                <a:path w="10873" h="2609" extrusionOk="0">
                  <a:moveTo>
                    <a:pt x="9079" y="0"/>
                  </a:moveTo>
                  <a:lnTo>
                    <a:pt x="9016" y="6"/>
                  </a:lnTo>
                  <a:lnTo>
                    <a:pt x="8224" y="12"/>
                  </a:lnTo>
                  <a:lnTo>
                    <a:pt x="8162" y="12"/>
                  </a:lnTo>
                  <a:lnTo>
                    <a:pt x="7199" y="23"/>
                  </a:lnTo>
                  <a:lnTo>
                    <a:pt x="7131" y="23"/>
                  </a:lnTo>
                  <a:lnTo>
                    <a:pt x="6442" y="29"/>
                  </a:lnTo>
                  <a:lnTo>
                    <a:pt x="6379" y="29"/>
                  </a:lnTo>
                  <a:lnTo>
                    <a:pt x="5553" y="40"/>
                  </a:lnTo>
                  <a:lnTo>
                    <a:pt x="5491" y="40"/>
                  </a:lnTo>
                  <a:lnTo>
                    <a:pt x="4682" y="46"/>
                  </a:lnTo>
                  <a:lnTo>
                    <a:pt x="4619" y="46"/>
                  </a:lnTo>
                  <a:lnTo>
                    <a:pt x="3953" y="57"/>
                  </a:lnTo>
                  <a:lnTo>
                    <a:pt x="3896" y="57"/>
                  </a:lnTo>
                  <a:lnTo>
                    <a:pt x="2934" y="63"/>
                  </a:lnTo>
                  <a:lnTo>
                    <a:pt x="2865" y="63"/>
                  </a:lnTo>
                  <a:lnTo>
                    <a:pt x="1960" y="74"/>
                  </a:lnTo>
                  <a:lnTo>
                    <a:pt x="1897" y="74"/>
                  </a:lnTo>
                  <a:lnTo>
                    <a:pt x="1060" y="86"/>
                  </a:lnTo>
                  <a:lnTo>
                    <a:pt x="986" y="86"/>
                  </a:lnTo>
                  <a:lnTo>
                    <a:pt x="428" y="92"/>
                  </a:lnTo>
                  <a:lnTo>
                    <a:pt x="257" y="92"/>
                  </a:lnTo>
                  <a:lnTo>
                    <a:pt x="257" y="410"/>
                  </a:lnTo>
                  <a:lnTo>
                    <a:pt x="257" y="507"/>
                  </a:lnTo>
                  <a:lnTo>
                    <a:pt x="120" y="690"/>
                  </a:lnTo>
                  <a:lnTo>
                    <a:pt x="331" y="1105"/>
                  </a:lnTo>
                  <a:lnTo>
                    <a:pt x="371" y="1191"/>
                  </a:lnTo>
                  <a:lnTo>
                    <a:pt x="325" y="1231"/>
                  </a:lnTo>
                  <a:lnTo>
                    <a:pt x="206" y="1327"/>
                  </a:lnTo>
                  <a:lnTo>
                    <a:pt x="137" y="1390"/>
                  </a:lnTo>
                  <a:lnTo>
                    <a:pt x="1" y="1504"/>
                  </a:lnTo>
                  <a:lnTo>
                    <a:pt x="217" y="1874"/>
                  </a:lnTo>
                  <a:lnTo>
                    <a:pt x="1" y="2165"/>
                  </a:lnTo>
                  <a:lnTo>
                    <a:pt x="160" y="2239"/>
                  </a:lnTo>
                  <a:lnTo>
                    <a:pt x="354" y="2324"/>
                  </a:lnTo>
                  <a:lnTo>
                    <a:pt x="377" y="2335"/>
                  </a:lnTo>
                  <a:lnTo>
                    <a:pt x="348" y="2358"/>
                  </a:lnTo>
                  <a:lnTo>
                    <a:pt x="280" y="2432"/>
                  </a:lnTo>
                  <a:lnTo>
                    <a:pt x="120" y="2609"/>
                  </a:lnTo>
                  <a:lnTo>
                    <a:pt x="9574" y="2609"/>
                  </a:lnTo>
                  <a:lnTo>
                    <a:pt x="9859" y="2318"/>
                  </a:lnTo>
                  <a:lnTo>
                    <a:pt x="9944" y="2239"/>
                  </a:lnTo>
                  <a:lnTo>
                    <a:pt x="10434" y="1743"/>
                  </a:lnTo>
                  <a:lnTo>
                    <a:pt x="10508" y="1669"/>
                  </a:lnTo>
                  <a:lnTo>
                    <a:pt x="10782" y="1390"/>
                  </a:lnTo>
                  <a:lnTo>
                    <a:pt x="10850" y="1327"/>
                  </a:lnTo>
                  <a:lnTo>
                    <a:pt x="10873" y="1299"/>
                  </a:lnTo>
                  <a:lnTo>
                    <a:pt x="10491" y="974"/>
                  </a:lnTo>
                  <a:lnTo>
                    <a:pt x="10423" y="917"/>
                  </a:lnTo>
                  <a:lnTo>
                    <a:pt x="9910" y="479"/>
                  </a:lnTo>
                  <a:lnTo>
                    <a:pt x="9825" y="410"/>
                  </a:lnTo>
                  <a:lnTo>
                    <a:pt x="934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75"/>
            <p:cNvSpPr/>
            <p:nvPr/>
          </p:nvSpPr>
          <p:spPr>
            <a:xfrm rot="-9899938">
              <a:off x="180449" y="4011679"/>
              <a:ext cx="1810462" cy="441937"/>
            </a:xfrm>
            <a:custGeom>
              <a:avLst/>
              <a:gdLst/>
              <a:ahLst/>
              <a:cxnLst/>
              <a:rect l="l" t="t" r="r" b="b"/>
              <a:pathLst>
                <a:path w="10713" h="2615" extrusionOk="0">
                  <a:moveTo>
                    <a:pt x="6334" y="371"/>
                  </a:moveTo>
                  <a:cubicBezTo>
                    <a:pt x="6556" y="376"/>
                    <a:pt x="6778" y="376"/>
                    <a:pt x="7005" y="382"/>
                  </a:cubicBezTo>
                  <a:lnTo>
                    <a:pt x="7028" y="1322"/>
                  </a:lnTo>
                  <a:lnTo>
                    <a:pt x="6368" y="1322"/>
                  </a:lnTo>
                  <a:cubicBezTo>
                    <a:pt x="6368" y="1071"/>
                    <a:pt x="6362" y="826"/>
                    <a:pt x="6345" y="576"/>
                  </a:cubicBezTo>
                  <a:cubicBezTo>
                    <a:pt x="6345" y="509"/>
                    <a:pt x="6339" y="442"/>
                    <a:pt x="6334" y="371"/>
                  </a:cubicBezTo>
                  <a:close/>
                  <a:moveTo>
                    <a:pt x="855" y="445"/>
                  </a:moveTo>
                  <a:lnTo>
                    <a:pt x="860" y="1327"/>
                  </a:lnTo>
                  <a:lnTo>
                    <a:pt x="245" y="1327"/>
                  </a:lnTo>
                  <a:cubicBezTo>
                    <a:pt x="257" y="1037"/>
                    <a:pt x="268" y="752"/>
                    <a:pt x="274" y="467"/>
                  </a:cubicBezTo>
                  <a:cubicBezTo>
                    <a:pt x="467" y="456"/>
                    <a:pt x="661" y="450"/>
                    <a:pt x="855" y="445"/>
                  </a:cubicBezTo>
                  <a:close/>
                  <a:moveTo>
                    <a:pt x="1760" y="410"/>
                  </a:moveTo>
                  <a:cubicBezTo>
                    <a:pt x="1760" y="712"/>
                    <a:pt x="1760" y="1020"/>
                    <a:pt x="1760" y="1327"/>
                  </a:cubicBezTo>
                  <a:lnTo>
                    <a:pt x="940" y="1327"/>
                  </a:lnTo>
                  <a:cubicBezTo>
                    <a:pt x="934" y="1043"/>
                    <a:pt x="929" y="764"/>
                    <a:pt x="923" y="479"/>
                  </a:cubicBezTo>
                  <a:lnTo>
                    <a:pt x="923" y="439"/>
                  </a:lnTo>
                  <a:cubicBezTo>
                    <a:pt x="1202" y="428"/>
                    <a:pt x="1481" y="416"/>
                    <a:pt x="1760" y="410"/>
                  </a:cubicBezTo>
                  <a:close/>
                  <a:moveTo>
                    <a:pt x="2734" y="382"/>
                  </a:moveTo>
                  <a:cubicBezTo>
                    <a:pt x="2740" y="701"/>
                    <a:pt x="2745" y="1014"/>
                    <a:pt x="2751" y="1327"/>
                  </a:cubicBezTo>
                  <a:lnTo>
                    <a:pt x="1823" y="1327"/>
                  </a:lnTo>
                  <a:cubicBezTo>
                    <a:pt x="1823" y="1022"/>
                    <a:pt x="1823" y="716"/>
                    <a:pt x="1823" y="410"/>
                  </a:cubicBezTo>
                  <a:cubicBezTo>
                    <a:pt x="2130" y="399"/>
                    <a:pt x="2432" y="388"/>
                    <a:pt x="2734" y="382"/>
                  </a:cubicBezTo>
                  <a:close/>
                  <a:moveTo>
                    <a:pt x="3753" y="365"/>
                  </a:moveTo>
                  <a:lnTo>
                    <a:pt x="3736" y="1327"/>
                  </a:lnTo>
                  <a:lnTo>
                    <a:pt x="2819" y="1327"/>
                  </a:lnTo>
                  <a:lnTo>
                    <a:pt x="2802" y="382"/>
                  </a:lnTo>
                  <a:cubicBezTo>
                    <a:pt x="3116" y="376"/>
                    <a:pt x="3429" y="371"/>
                    <a:pt x="3742" y="365"/>
                  </a:cubicBezTo>
                  <a:close/>
                  <a:moveTo>
                    <a:pt x="4471" y="359"/>
                  </a:moveTo>
                  <a:lnTo>
                    <a:pt x="4460" y="1327"/>
                  </a:lnTo>
                  <a:lnTo>
                    <a:pt x="3805" y="1327"/>
                  </a:lnTo>
                  <a:lnTo>
                    <a:pt x="3810" y="570"/>
                  </a:lnTo>
                  <a:lnTo>
                    <a:pt x="3810" y="365"/>
                  </a:lnTo>
                  <a:cubicBezTo>
                    <a:pt x="4033" y="365"/>
                    <a:pt x="4255" y="365"/>
                    <a:pt x="4471" y="359"/>
                  </a:cubicBezTo>
                  <a:close/>
                  <a:moveTo>
                    <a:pt x="5348" y="359"/>
                  </a:moveTo>
                  <a:cubicBezTo>
                    <a:pt x="5354" y="678"/>
                    <a:pt x="5354" y="1003"/>
                    <a:pt x="5354" y="1322"/>
                  </a:cubicBezTo>
                  <a:lnTo>
                    <a:pt x="5348" y="1327"/>
                  </a:lnTo>
                  <a:lnTo>
                    <a:pt x="4528" y="1327"/>
                  </a:lnTo>
                  <a:cubicBezTo>
                    <a:pt x="4528" y="1037"/>
                    <a:pt x="4534" y="746"/>
                    <a:pt x="4539" y="450"/>
                  </a:cubicBezTo>
                  <a:lnTo>
                    <a:pt x="4539" y="359"/>
                  </a:lnTo>
                  <a:close/>
                  <a:moveTo>
                    <a:pt x="7074" y="382"/>
                  </a:moveTo>
                  <a:cubicBezTo>
                    <a:pt x="7381" y="393"/>
                    <a:pt x="7689" y="399"/>
                    <a:pt x="7996" y="410"/>
                  </a:cubicBezTo>
                  <a:lnTo>
                    <a:pt x="7928" y="1327"/>
                  </a:lnTo>
                  <a:lnTo>
                    <a:pt x="7097" y="1327"/>
                  </a:lnTo>
                  <a:lnTo>
                    <a:pt x="7074" y="382"/>
                  </a:lnTo>
                  <a:close/>
                  <a:moveTo>
                    <a:pt x="8059" y="410"/>
                  </a:moveTo>
                  <a:lnTo>
                    <a:pt x="8218" y="416"/>
                  </a:lnTo>
                  <a:cubicBezTo>
                    <a:pt x="8441" y="422"/>
                    <a:pt x="8657" y="433"/>
                    <a:pt x="8879" y="439"/>
                  </a:cubicBezTo>
                  <a:lnTo>
                    <a:pt x="8879" y="1327"/>
                  </a:lnTo>
                  <a:lnTo>
                    <a:pt x="7991" y="1327"/>
                  </a:lnTo>
                  <a:lnTo>
                    <a:pt x="8059" y="410"/>
                  </a:lnTo>
                  <a:close/>
                  <a:moveTo>
                    <a:pt x="8947" y="445"/>
                  </a:moveTo>
                  <a:cubicBezTo>
                    <a:pt x="9192" y="456"/>
                    <a:pt x="9443" y="467"/>
                    <a:pt x="9688" y="479"/>
                  </a:cubicBezTo>
                  <a:cubicBezTo>
                    <a:pt x="9694" y="764"/>
                    <a:pt x="9699" y="1048"/>
                    <a:pt x="9705" y="1327"/>
                  </a:cubicBezTo>
                  <a:lnTo>
                    <a:pt x="8947" y="1327"/>
                  </a:lnTo>
                  <a:lnTo>
                    <a:pt x="8947" y="445"/>
                  </a:lnTo>
                  <a:close/>
                  <a:moveTo>
                    <a:pt x="5422" y="365"/>
                  </a:moveTo>
                  <a:cubicBezTo>
                    <a:pt x="5707" y="365"/>
                    <a:pt x="5992" y="371"/>
                    <a:pt x="6276" y="376"/>
                  </a:cubicBezTo>
                  <a:cubicBezTo>
                    <a:pt x="6299" y="690"/>
                    <a:pt x="6311" y="1008"/>
                    <a:pt x="6311" y="1333"/>
                  </a:cubicBezTo>
                  <a:lnTo>
                    <a:pt x="5422" y="1327"/>
                  </a:lnTo>
                  <a:lnTo>
                    <a:pt x="5422" y="405"/>
                  </a:lnTo>
                  <a:lnTo>
                    <a:pt x="5422" y="365"/>
                  </a:lnTo>
                  <a:close/>
                  <a:moveTo>
                    <a:pt x="860" y="1390"/>
                  </a:moveTo>
                  <a:cubicBezTo>
                    <a:pt x="866" y="1675"/>
                    <a:pt x="866" y="1960"/>
                    <a:pt x="872" y="2239"/>
                  </a:cubicBezTo>
                  <a:lnTo>
                    <a:pt x="217" y="2239"/>
                  </a:lnTo>
                  <a:lnTo>
                    <a:pt x="234" y="1680"/>
                  </a:lnTo>
                  <a:cubicBezTo>
                    <a:pt x="234" y="1584"/>
                    <a:pt x="240" y="1487"/>
                    <a:pt x="245" y="1390"/>
                  </a:cubicBezTo>
                  <a:close/>
                  <a:moveTo>
                    <a:pt x="1754" y="1390"/>
                  </a:moveTo>
                  <a:cubicBezTo>
                    <a:pt x="1754" y="1675"/>
                    <a:pt x="1749" y="1954"/>
                    <a:pt x="1749" y="2239"/>
                  </a:cubicBezTo>
                  <a:lnTo>
                    <a:pt x="951" y="2239"/>
                  </a:lnTo>
                  <a:cubicBezTo>
                    <a:pt x="946" y="1954"/>
                    <a:pt x="940" y="1675"/>
                    <a:pt x="940" y="1390"/>
                  </a:cubicBezTo>
                  <a:close/>
                  <a:moveTo>
                    <a:pt x="2745" y="1390"/>
                  </a:moveTo>
                  <a:lnTo>
                    <a:pt x="2757" y="2239"/>
                  </a:lnTo>
                  <a:lnTo>
                    <a:pt x="1823" y="2239"/>
                  </a:lnTo>
                  <a:lnTo>
                    <a:pt x="1823" y="1777"/>
                  </a:lnTo>
                  <a:lnTo>
                    <a:pt x="1823" y="1390"/>
                  </a:lnTo>
                  <a:close/>
                  <a:moveTo>
                    <a:pt x="3736" y="1396"/>
                  </a:moveTo>
                  <a:lnTo>
                    <a:pt x="3725" y="2239"/>
                  </a:lnTo>
                  <a:lnTo>
                    <a:pt x="2837" y="2239"/>
                  </a:lnTo>
                  <a:cubicBezTo>
                    <a:pt x="2831" y="2062"/>
                    <a:pt x="2831" y="1885"/>
                    <a:pt x="2825" y="1703"/>
                  </a:cubicBezTo>
                  <a:cubicBezTo>
                    <a:pt x="2825" y="1601"/>
                    <a:pt x="2825" y="1498"/>
                    <a:pt x="2819" y="1396"/>
                  </a:cubicBezTo>
                  <a:close/>
                  <a:moveTo>
                    <a:pt x="4460" y="1396"/>
                  </a:moveTo>
                  <a:cubicBezTo>
                    <a:pt x="4454" y="1675"/>
                    <a:pt x="4448" y="1954"/>
                    <a:pt x="4443" y="2239"/>
                  </a:cubicBezTo>
                  <a:lnTo>
                    <a:pt x="3793" y="2239"/>
                  </a:lnTo>
                  <a:cubicBezTo>
                    <a:pt x="3793" y="2096"/>
                    <a:pt x="3793" y="1948"/>
                    <a:pt x="3799" y="1806"/>
                  </a:cubicBezTo>
                  <a:lnTo>
                    <a:pt x="3805" y="1396"/>
                  </a:lnTo>
                  <a:close/>
                  <a:moveTo>
                    <a:pt x="5354" y="1390"/>
                  </a:moveTo>
                  <a:cubicBezTo>
                    <a:pt x="5354" y="1680"/>
                    <a:pt x="5348" y="1954"/>
                    <a:pt x="5348" y="2239"/>
                  </a:cubicBezTo>
                  <a:lnTo>
                    <a:pt x="4517" y="2239"/>
                  </a:lnTo>
                  <a:lnTo>
                    <a:pt x="4522" y="1749"/>
                  </a:lnTo>
                  <a:cubicBezTo>
                    <a:pt x="4522" y="1629"/>
                    <a:pt x="4522" y="1515"/>
                    <a:pt x="4528" y="1390"/>
                  </a:cubicBezTo>
                  <a:close/>
                  <a:moveTo>
                    <a:pt x="6305" y="1396"/>
                  </a:moveTo>
                  <a:cubicBezTo>
                    <a:pt x="6299" y="1658"/>
                    <a:pt x="6288" y="1925"/>
                    <a:pt x="6271" y="2193"/>
                  </a:cubicBezTo>
                  <a:lnTo>
                    <a:pt x="6271" y="2199"/>
                  </a:lnTo>
                  <a:lnTo>
                    <a:pt x="6265" y="2239"/>
                  </a:lnTo>
                  <a:lnTo>
                    <a:pt x="5422" y="2239"/>
                  </a:lnTo>
                  <a:lnTo>
                    <a:pt x="5422" y="1800"/>
                  </a:lnTo>
                  <a:lnTo>
                    <a:pt x="5422" y="1396"/>
                  </a:lnTo>
                  <a:close/>
                  <a:moveTo>
                    <a:pt x="7028" y="1396"/>
                  </a:moveTo>
                  <a:cubicBezTo>
                    <a:pt x="7034" y="1675"/>
                    <a:pt x="7040" y="1960"/>
                    <a:pt x="7045" y="2239"/>
                  </a:cubicBezTo>
                  <a:lnTo>
                    <a:pt x="6339" y="2239"/>
                  </a:lnTo>
                  <a:cubicBezTo>
                    <a:pt x="6362" y="1960"/>
                    <a:pt x="6373" y="1680"/>
                    <a:pt x="6373" y="1396"/>
                  </a:cubicBezTo>
                  <a:close/>
                  <a:moveTo>
                    <a:pt x="7922" y="1396"/>
                  </a:moveTo>
                  <a:cubicBezTo>
                    <a:pt x="7905" y="1601"/>
                    <a:pt x="7894" y="1811"/>
                    <a:pt x="7882" y="2022"/>
                  </a:cubicBezTo>
                  <a:lnTo>
                    <a:pt x="7877" y="2022"/>
                  </a:lnTo>
                  <a:cubicBezTo>
                    <a:pt x="7871" y="2096"/>
                    <a:pt x="7865" y="2165"/>
                    <a:pt x="7860" y="2239"/>
                  </a:cubicBezTo>
                  <a:lnTo>
                    <a:pt x="7119" y="2239"/>
                  </a:lnTo>
                  <a:cubicBezTo>
                    <a:pt x="7114" y="2034"/>
                    <a:pt x="7108" y="1829"/>
                    <a:pt x="7102" y="1624"/>
                  </a:cubicBezTo>
                  <a:lnTo>
                    <a:pt x="7097" y="1396"/>
                  </a:lnTo>
                  <a:close/>
                  <a:moveTo>
                    <a:pt x="8879" y="1396"/>
                  </a:moveTo>
                  <a:lnTo>
                    <a:pt x="8879" y="2239"/>
                  </a:lnTo>
                  <a:lnTo>
                    <a:pt x="7934" y="2239"/>
                  </a:lnTo>
                  <a:cubicBezTo>
                    <a:pt x="7951" y="1994"/>
                    <a:pt x="7968" y="1749"/>
                    <a:pt x="7985" y="1504"/>
                  </a:cubicBezTo>
                  <a:cubicBezTo>
                    <a:pt x="7985" y="1470"/>
                    <a:pt x="7991" y="1436"/>
                    <a:pt x="7991" y="1396"/>
                  </a:cubicBezTo>
                  <a:close/>
                  <a:moveTo>
                    <a:pt x="9711" y="1396"/>
                  </a:moveTo>
                  <a:lnTo>
                    <a:pt x="9722" y="2199"/>
                  </a:lnTo>
                  <a:lnTo>
                    <a:pt x="9722" y="2239"/>
                  </a:lnTo>
                  <a:lnTo>
                    <a:pt x="8959" y="2239"/>
                  </a:lnTo>
                  <a:cubicBezTo>
                    <a:pt x="8959" y="2079"/>
                    <a:pt x="8959" y="1920"/>
                    <a:pt x="8953" y="1760"/>
                  </a:cubicBezTo>
                  <a:lnTo>
                    <a:pt x="8953" y="1396"/>
                  </a:lnTo>
                  <a:close/>
                  <a:moveTo>
                    <a:pt x="217" y="2358"/>
                  </a:moveTo>
                  <a:lnTo>
                    <a:pt x="143" y="2432"/>
                  </a:lnTo>
                  <a:cubicBezTo>
                    <a:pt x="143" y="2489"/>
                    <a:pt x="137" y="2546"/>
                    <a:pt x="137" y="2609"/>
                  </a:cubicBezTo>
                  <a:lnTo>
                    <a:pt x="211" y="2609"/>
                  </a:lnTo>
                  <a:cubicBezTo>
                    <a:pt x="211" y="2523"/>
                    <a:pt x="211" y="2444"/>
                    <a:pt x="217" y="2358"/>
                  </a:cubicBezTo>
                  <a:close/>
                  <a:moveTo>
                    <a:pt x="8879" y="0"/>
                  </a:moveTo>
                  <a:lnTo>
                    <a:pt x="8879" y="376"/>
                  </a:lnTo>
                  <a:cubicBezTo>
                    <a:pt x="8606" y="365"/>
                    <a:pt x="8332" y="353"/>
                    <a:pt x="8065" y="342"/>
                  </a:cubicBezTo>
                  <a:cubicBezTo>
                    <a:pt x="8065" y="319"/>
                    <a:pt x="8065" y="302"/>
                    <a:pt x="8070" y="279"/>
                  </a:cubicBezTo>
                  <a:cubicBezTo>
                    <a:pt x="8076" y="188"/>
                    <a:pt x="8082" y="97"/>
                    <a:pt x="8087" y="12"/>
                  </a:cubicBezTo>
                  <a:lnTo>
                    <a:pt x="8025" y="12"/>
                  </a:lnTo>
                  <a:cubicBezTo>
                    <a:pt x="8013" y="120"/>
                    <a:pt x="8008" y="228"/>
                    <a:pt x="7996" y="342"/>
                  </a:cubicBezTo>
                  <a:cubicBezTo>
                    <a:pt x="7689" y="331"/>
                    <a:pt x="7376" y="319"/>
                    <a:pt x="7068" y="314"/>
                  </a:cubicBezTo>
                  <a:cubicBezTo>
                    <a:pt x="7068" y="274"/>
                    <a:pt x="7068" y="234"/>
                    <a:pt x="7062" y="194"/>
                  </a:cubicBezTo>
                  <a:lnTo>
                    <a:pt x="7057" y="17"/>
                  </a:lnTo>
                  <a:lnTo>
                    <a:pt x="6994" y="17"/>
                  </a:lnTo>
                  <a:cubicBezTo>
                    <a:pt x="6994" y="120"/>
                    <a:pt x="7000" y="217"/>
                    <a:pt x="7000" y="314"/>
                  </a:cubicBezTo>
                  <a:cubicBezTo>
                    <a:pt x="6778" y="308"/>
                    <a:pt x="6550" y="302"/>
                    <a:pt x="6328" y="297"/>
                  </a:cubicBezTo>
                  <a:cubicBezTo>
                    <a:pt x="6322" y="205"/>
                    <a:pt x="6311" y="120"/>
                    <a:pt x="6305" y="29"/>
                  </a:cubicBezTo>
                  <a:lnTo>
                    <a:pt x="6242" y="29"/>
                  </a:lnTo>
                  <a:cubicBezTo>
                    <a:pt x="6254" y="114"/>
                    <a:pt x="6259" y="205"/>
                    <a:pt x="6265" y="297"/>
                  </a:cubicBezTo>
                  <a:cubicBezTo>
                    <a:pt x="5980" y="291"/>
                    <a:pt x="5701" y="291"/>
                    <a:pt x="5422" y="291"/>
                  </a:cubicBezTo>
                  <a:lnTo>
                    <a:pt x="5422" y="40"/>
                  </a:lnTo>
                  <a:lnTo>
                    <a:pt x="5354" y="40"/>
                  </a:lnTo>
                  <a:lnTo>
                    <a:pt x="5354" y="297"/>
                  </a:lnTo>
                  <a:lnTo>
                    <a:pt x="4545" y="297"/>
                  </a:lnTo>
                  <a:cubicBezTo>
                    <a:pt x="4545" y="211"/>
                    <a:pt x="4545" y="131"/>
                    <a:pt x="4545" y="46"/>
                  </a:cubicBezTo>
                  <a:lnTo>
                    <a:pt x="4482" y="46"/>
                  </a:lnTo>
                  <a:lnTo>
                    <a:pt x="4482" y="297"/>
                  </a:lnTo>
                  <a:lnTo>
                    <a:pt x="3822" y="297"/>
                  </a:lnTo>
                  <a:lnTo>
                    <a:pt x="3822" y="57"/>
                  </a:lnTo>
                  <a:lnTo>
                    <a:pt x="3759" y="57"/>
                  </a:lnTo>
                  <a:cubicBezTo>
                    <a:pt x="3759" y="137"/>
                    <a:pt x="3759" y="217"/>
                    <a:pt x="3753" y="297"/>
                  </a:cubicBezTo>
                  <a:cubicBezTo>
                    <a:pt x="3435" y="302"/>
                    <a:pt x="3116" y="308"/>
                    <a:pt x="2802" y="314"/>
                  </a:cubicBezTo>
                  <a:lnTo>
                    <a:pt x="2797" y="63"/>
                  </a:lnTo>
                  <a:lnTo>
                    <a:pt x="2734" y="63"/>
                  </a:lnTo>
                  <a:lnTo>
                    <a:pt x="2734" y="314"/>
                  </a:lnTo>
                  <a:cubicBezTo>
                    <a:pt x="2426" y="319"/>
                    <a:pt x="2125" y="331"/>
                    <a:pt x="1823" y="342"/>
                  </a:cubicBezTo>
                  <a:lnTo>
                    <a:pt x="1823" y="314"/>
                  </a:lnTo>
                  <a:lnTo>
                    <a:pt x="1823" y="74"/>
                  </a:lnTo>
                  <a:lnTo>
                    <a:pt x="1760" y="74"/>
                  </a:lnTo>
                  <a:lnTo>
                    <a:pt x="1760" y="342"/>
                  </a:lnTo>
                  <a:cubicBezTo>
                    <a:pt x="1481" y="353"/>
                    <a:pt x="1202" y="359"/>
                    <a:pt x="923" y="371"/>
                  </a:cubicBezTo>
                  <a:cubicBezTo>
                    <a:pt x="923" y="279"/>
                    <a:pt x="923" y="177"/>
                    <a:pt x="917" y="80"/>
                  </a:cubicBezTo>
                  <a:lnTo>
                    <a:pt x="849" y="80"/>
                  </a:lnTo>
                  <a:lnTo>
                    <a:pt x="849" y="376"/>
                  </a:lnTo>
                  <a:lnTo>
                    <a:pt x="274" y="399"/>
                  </a:lnTo>
                  <a:lnTo>
                    <a:pt x="274" y="359"/>
                  </a:lnTo>
                  <a:cubicBezTo>
                    <a:pt x="274" y="268"/>
                    <a:pt x="279" y="177"/>
                    <a:pt x="279" y="86"/>
                  </a:cubicBezTo>
                  <a:lnTo>
                    <a:pt x="222" y="86"/>
                  </a:lnTo>
                  <a:cubicBezTo>
                    <a:pt x="217" y="194"/>
                    <a:pt x="211" y="302"/>
                    <a:pt x="211" y="405"/>
                  </a:cubicBezTo>
                  <a:lnTo>
                    <a:pt x="114" y="410"/>
                  </a:lnTo>
                  <a:lnTo>
                    <a:pt x="114" y="473"/>
                  </a:lnTo>
                  <a:lnTo>
                    <a:pt x="205" y="467"/>
                  </a:lnTo>
                  <a:lnTo>
                    <a:pt x="194" y="1111"/>
                  </a:lnTo>
                  <a:lnTo>
                    <a:pt x="188" y="1236"/>
                  </a:lnTo>
                  <a:cubicBezTo>
                    <a:pt x="188" y="1265"/>
                    <a:pt x="188" y="1299"/>
                    <a:pt x="183" y="1333"/>
                  </a:cubicBezTo>
                  <a:lnTo>
                    <a:pt x="69" y="1333"/>
                  </a:lnTo>
                  <a:lnTo>
                    <a:pt x="0" y="1390"/>
                  </a:lnTo>
                  <a:lnTo>
                    <a:pt x="183" y="1390"/>
                  </a:lnTo>
                  <a:cubicBezTo>
                    <a:pt x="171" y="1675"/>
                    <a:pt x="160" y="1960"/>
                    <a:pt x="154" y="2244"/>
                  </a:cubicBezTo>
                  <a:lnTo>
                    <a:pt x="29" y="2244"/>
                  </a:lnTo>
                  <a:lnTo>
                    <a:pt x="217" y="2324"/>
                  </a:lnTo>
                  <a:cubicBezTo>
                    <a:pt x="217" y="2318"/>
                    <a:pt x="217" y="2313"/>
                    <a:pt x="217" y="2307"/>
                  </a:cubicBezTo>
                  <a:lnTo>
                    <a:pt x="872" y="2307"/>
                  </a:lnTo>
                  <a:lnTo>
                    <a:pt x="872" y="2438"/>
                  </a:lnTo>
                  <a:lnTo>
                    <a:pt x="872" y="2609"/>
                  </a:lnTo>
                  <a:lnTo>
                    <a:pt x="951" y="2609"/>
                  </a:lnTo>
                  <a:lnTo>
                    <a:pt x="951" y="2307"/>
                  </a:lnTo>
                  <a:lnTo>
                    <a:pt x="1749" y="2307"/>
                  </a:lnTo>
                  <a:lnTo>
                    <a:pt x="1749" y="2409"/>
                  </a:lnTo>
                  <a:lnTo>
                    <a:pt x="1749" y="2609"/>
                  </a:lnTo>
                  <a:lnTo>
                    <a:pt x="1823" y="2609"/>
                  </a:lnTo>
                  <a:lnTo>
                    <a:pt x="1823" y="2512"/>
                  </a:lnTo>
                  <a:lnTo>
                    <a:pt x="1823" y="2307"/>
                  </a:lnTo>
                  <a:lnTo>
                    <a:pt x="2762" y="2307"/>
                  </a:lnTo>
                  <a:lnTo>
                    <a:pt x="2762" y="2609"/>
                  </a:lnTo>
                  <a:lnTo>
                    <a:pt x="2842" y="2609"/>
                  </a:lnTo>
                  <a:cubicBezTo>
                    <a:pt x="2842" y="2523"/>
                    <a:pt x="2837" y="2444"/>
                    <a:pt x="2837" y="2358"/>
                  </a:cubicBezTo>
                  <a:lnTo>
                    <a:pt x="2837" y="2307"/>
                  </a:lnTo>
                  <a:lnTo>
                    <a:pt x="3725" y="2307"/>
                  </a:lnTo>
                  <a:lnTo>
                    <a:pt x="3725" y="2352"/>
                  </a:lnTo>
                  <a:lnTo>
                    <a:pt x="3719" y="2609"/>
                  </a:lnTo>
                  <a:lnTo>
                    <a:pt x="3788" y="2609"/>
                  </a:lnTo>
                  <a:lnTo>
                    <a:pt x="3788" y="2307"/>
                  </a:lnTo>
                  <a:lnTo>
                    <a:pt x="4437" y="2307"/>
                  </a:lnTo>
                  <a:lnTo>
                    <a:pt x="4437" y="2313"/>
                  </a:lnTo>
                  <a:cubicBezTo>
                    <a:pt x="4437" y="2409"/>
                    <a:pt x="4437" y="2512"/>
                    <a:pt x="4431" y="2609"/>
                  </a:cubicBezTo>
                  <a:lnTo>
                    <a:pt x="4511" y="2609"/>
                  </a:lnTo>
                  <a:lnTo>
                    <a:pt x="4511" y="2398"/>
                  </a:lnTo>
                  <a:lnTo>
                    <a:pt x="4511" y="2307"/>
                  </a:lnTo>
                  <a:lnTo>
                    <a:pt x="5348" y="2307"/>
                  </a:lnTo>
                  <a:lnTo>
                    <a:pt x="5348" y="2409"/>
                  </a:lnTo>
                  <a:lnTo>
                    <a:pt x="5348" y="2609"/>
                  </a:lnTo>
                  <a:lnTo>
                    <a:pt x="5416" y="2609"/>
                  </a:lnTo>
                  <a:lnTo>
                    <a:pt x="5416" y="2506"/>
                  </a:lnTo>
                  <a:lnTo>
                    <a:pt x="5416" y="2307"/>
                  </a:lnTo>
                  <a:lnTo>
                    <a:pt x="6254" y="2307"/>
                  </a:lnTo>
                  <a:cubicBezTo>
                    <a:pt x="6248" y="2409"/>
                    <a:pt x="6237" y="2512"/>
                    <a:pt x="6225" y="2609"/>
                  </a:cubicBezTo>
                  <a:lnTo>
                    <a:pt x="6299" y="2609"/>
                  </a:lnTo>
                  <a:cubicBezTo>
                    <a:pt x="6311" y="2512"/>
                    <a:pt x="6316" y="2409"/>
                    <a:pt x="6328" y="2307"/>
                  </a:cubicBezTo>
                  <a:lnTo>
                    <a:pt x="7045" y="2307"/>
                  </a:lnTo>
                  <a:cubicBezTo>
                    <a:pt x="7045" y="2409"/>
                    <a:pt x="7045" y="2512"/>
                    <a:pt x="7051" y="2609"/>
                  </a:cubicBezTo>
                  <a:lnTo>
                    <a:pt x="7119" y="2609"/>
                  </a:lnTo>
                  <a:cubicBezTo>
                    <a:pt x="7119" y="2512"/>
                    <a:pt x="7119" y="2409"/>
                    <a:pt x="7114" y="2307"/>
                  </a:cubicBezTo>
                  <a:lnTo>
                    <a:pt x="7848" y="2307"/>
                  </a:lnTo>
                  <a:cubicBezTo>
                    <a:pt x="7837" y="2409"/>
                    <a:pt x="7831" y="2512"/>
                    <a:pt x="7825" y="2609"/>
                  </a:cubicBezTo>
                  <a:lnTo>
                    <a:pt x="7900" y="2609"/>
                  </a:lnTo>
                  <a:cubicBezTo>
                    <a:pt x="7905" y="2512"/>
                    <a:pt x="7911" y="2409"/>
                    <a:pt x="7922" y="2307"/>
                  </a:cubicBezTo>
                  <a:lnTo>
                    <a:pt x="8873" y="2307"/>
                  </a:lnTo>
                  <a:lnTo>
                    <a:pt x="8873" y="2421"/>
                  </a:lnTo>
                  <a:lnTo>
                    <a:pt x="8873" y="2614"/>
                  </a:lnTo>
                  <a:lnTo>
                    <a:pt x="8953" y="2614"/>
                  </a:lnTo>
                  <a:lnTo>
                    <a:pt x="8953" y="2307"/>
                  </a:lnTo>
                  <a:lnTo>
                    <a:pt x="9716" y="2307"/>
                  </a:lnTo>
                  <a:lnTo>
                    <a:pt x="9716" y="2324"/>
                  </a:lnTo>
                  <a:lnTo>
                    <a:pt x="9802" y="2239"/>
                  </a:lnTo>
                  <a:lnTo>
                    <a:pt x="9790" y="2239"/>
                  </a:lnTo>
                  <a:cubicBezTo>
                    <a:pt x="9785" y="2045"/>
                    <a:pt x="9779" y="1851"/>
                    <a:pt x="9773" y="1652"/>
                  </a:cubicBezTo>
                  <a:cubicBezTo>
                    <a:pt x="9773" y="1567"/>
                    <a:pt x="9768" y="1481"/>
                    <a:pt x="9768" y="1396"/>
                  </a:cubicBezTo>
                  <a:lnTo>
                    <a:pt x="10286" y="1396"/>
                  </a:lnTo>
                  <a:cubicBezTo>
                    <a:pt x="10286" y="1510"/>
                    <a:pt x="10286" y="1629"/>
                    <a:pt x="10292" y="1743"/>
                  </a:cubicBezTo>
                  <a:lnTo>
                    <a:pt x="10366" y="1675"/>
                  </a:lnTo>
                  <a:cubicBezTo>
                    <a:pt x="10366" y="1578"/>
                    <a:pt x="10360" y="1487"/>
                    <a:pt x="10360" y="1396"/>
                  </a:cubicBezTo>
                  <a:lnTo>
                    <a:pt x="10645" y="1396"/>
                  </a:lnTo>
                  <a:lnTo>
                    <a:pt x="10713" y="1327"/>
                  </a:lnTo>
                  <a:lnTo>
                    <a:pt x="10360" y="1327"/>
                  </a:lnTo>
                  <a:cubicBezTo>
                    <a:pt x="10360" y="1208"/>
                    <a:pt x="10360" y="1094"/>
                    <a:pt x="10354" y="974"/>
                  </a:cubicBezTo>
                  <a:lnTo>
                    <a:pt x="10286" y="917"/>
                  </a:lnTo>
                  <a:lnTo>
                    <a:pt x="10286" y="917"/>
                  </a:lnTo>
                  <a:cubicBezTo>
                    <a:pt x="10286" y="1054"/>
                    <a:pt x="10286" y="1191"/>
                    <a:pt x="10292" y="1327"/>
                  </a:cubicBezTo>
                  <a:lnTo>
                    <a:pt x="9768" y="1327"/>
                  </a:lnTo>
                  <a:cubicBezTo>
                    <a:pt x="9762" y="1043"/>
                    <a:pt x="9756" y="764"/>
                    <a:pt x="9750" y="479"/>
                  </a:cubicBezTo>
                  <a:lnTo>
                    <a:pt x="9768" y="479"/>
                  </a:lnTo>
                  <a:lnTo>
                    <a:pt x="9682" y="410"/>
                  </a:lnTo>
                  <a:cubicBezTo>
                    <a:pt x="9437" y="399"/>
                    <a:pt x="9187" y="388"/>
                    <a:pt x="8942" y="376"/>
                  </a:cubicBezTo>
                  <a:lnTo>
                    <a:pt x="8942" y="279"/>
                  </a:lnTo>
                  <a:lnTo>
                    <a:pt x="894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90" name="Google Shape;3490;p75"/>
          <p:cNvGrpSpPr/>
          <p:nvPr/>
        </p:nvGrpSpPr>
        <p:grpSpPr>
          <a:xfrm rot="458799">
            <a:off x="6917670" y="2100692"/>
            <a:ext cx="1728177" cy="1463662"/>
            <a:chOff x="7100000" y="338851"/>
            <a:chExt cx="1430082" cy="1211194"/>
          </a:xfrm>
        </p:grpSpPr>
        <p:sp>
          <p:nvSpPr>
            <p:cNvPr id="3491" name="Google Shape;3491;p75"/>
            <p:cNvSpPr/>
            <p:nvPr/>
          </p:nvSpPr>
          <p:spPr>
            <a:xfrm rot="-2046389">
              <a:off x="7635411" y="428828"/>
              <a:ext cx="494531" cy="828136"/>
            </a:xfrm>
            <a:custGeom>
              <a:avLst/>
              <a:gdLst/>
              <a:ahLst/>
              <a:cxnLst/>
              <a:rect l="l" t="t" r="r" b="b"/>
              <a:pathLst>
                <a:path w="1134" h="1899" extrusionOk="0">
                  <a:moveTo>
                    <a:pt x="200" y="0"/>
                  </a:moveTo>
                  <a:lnTo>
                    <a:pt x="200" y="0"/>
                  </a:lnTo>
                  <a:cubicBezTo>
                    <a:pt x="101" y="577"/>
                    <a:pt x="478" y="587"/>
                    <a:pt x="506" y="587"/>
                  </a:cubicBezTo>
                  <a:cubicBezTo>
                    <a:pt x="507" y="587"/>
                    <a:pt x="507" y="587"/>
                    <a:pt x="507" y="587"/>
                  </a:cubicBezTo>
                  <a:cubicBezTo>
                    <a:pt x="547" y="661"/>
                    <a:pt x="581" y="735"/>
                    <a:pt x="604" y="815"/>
                  </a:cubicBezTo>
                  <a:cubicBezTo>
                    <a:pt x="545" y="766"/>
                    <a:pt x="467" y="749"/>
                    <a:pt x="388" y="749"/>
                  </a:cubicBezTo>
                  <a:cubicBezTo>
                    <a:pt x="231" y="749"/>
                    <a:pt x="74" y="815"/>
                    <a:pt x="74" y="815"/>
                  </a:cubicBezTo>
                  <a:cubicBezTo>
                    <a:pt x="229" y="1062"/>
                    <a:pt x="380" y="1128"/>
                    <a:pt x="494" y="1128"/>
                  </a:cubicBezTo>
                  <a:cubicBezTo>
                    <a:pt x="556" y="1128"/>
                    <a:pt x="608" y="1108"/>
                    <a:pt x="644" y="1088"/>
                  </a:cubicBezTo>
                  <a:lnTo>
                    <a:pt x="644" y="1162"/>
                  </a:lnTo>
                  <a:cubicBezTo>
                    <a:pt x="632" y="1271"/>
                    <a:pt x="604" y="1379"/>
                    <a:pt x="558" y="1481"/>
                  </a:cubicBezTo>
                  <a:cubicBezTo>
                    <a:pt x="536" y="1504"/>
                    <a:pt x="513" y="1527"/>
                    <a:pt x="501" y="1555"/>
                  </a:cubicBezTo>
                  <a:cubicBezTo>
                    <a:pt x="479" y="1271"/>
                    <a:pt x="0" y="1259"/>
                    <a:pt x="0" y="1259"/>
                  </a:cubicBezTo>
                  <a:lnTo>
                    <a:pt x="0" y="1259"/>
                  </a:lnTo>
                  <a:cubicBezTo>
                    <a:pt x="57" y="1675"/>
                    <a:pt x="262" y="1738"/>
                    <a:pt x="382" y="1738"/>
                  </a:cubicBezTo>
                  <a:cubicBezTo>
                    <a:pt x="353" y="1766"/>
                    <a:pt x="325" y="1800"/>
                    <a:pt x="296" y="1829"/>
                  </a:cubicBezTo>
                  <a:cubicBezTo>
                    <a:pt x="273" y="1852"/>
                    <a:pt x="300" y="1899"/>
                    <a:pt x="332" y="1899"/>
                  </a:cubicBezTo>
                  <a:cubicBezTo>
                    <a:pt x="339" y="1899"/>
                    <a:pt x="346" y="1896"/>
                    <a:pt x="353" y="1891"/>
                  </a:cubicBezTo>
                  <a:cubicBezTo>
                    <a:pt x="410" y="1851"/>
                    <a:pt x="462" y="1806"/>
                    <a:pt x="501" y="1749"/>
                  </a:cubicBezTo>
                  <a:cubicBezTo>
                    <a:pt x="533" y="1766"/>
                    <a:pt x="589" y="1789"/>
                    <a:pt x="657" y="1789"/>
                  </a:cubicBezTo>
                  <a:cubicBezTo>
                    <a:pt x="773" y="1789"/>
                    <a:pt x="928" y="1723"/>
                    <a:pt x="1071" y="1447"/>
                  </a:cubicBezTo>
                  <a:cubicBezTo>
                    <a:pt x="994" y="1423"/>
                    <a:pt x="913" y="1411"/>
                    <a:pt x="830" y="1411"/>
                  </a:cubicBezTo>
                  <a:cubicBezTo>
                    <a:pt x="778" y="1411"/>
                    <a:pt x="725" y="1416"/>
                    <a:pt x="672" y="1424"/>
                  </a:cubicBezTo>
                  <a:cubicBezTo>
                    <a:pt x="707" y="1339"/>
                    <a:pt x="724" y="1248"/>
                    <a:pt x="729" y="1157"/>
                  </a:cubicBezTo>
                  <a:cubicBezTo>
                    <a:pt x="729" y="1117"/>
                    <a:pt x="729" y="1088"/>
                    <a:pt x="729" y="1054"/>
                  </a:cubicBezTo>
                  <a:cubicBezTo>
                    <a:pt x="739" y="1055"/>
                    <a:pt x="751" y="1056"/>
                    <a:pt x="765" y="1056"/>
                  </a:cubicBezTo>
                  <a:cubicBezTo>
                    <a:pt x="877" y="1056"/>
                    <a:pt x="1098" y="995"/>
                    <a:pt x="1134" y="553"/>
                  </a:cubicBezTo>
                  <a:lnTo>
                    <a:pt x="1134" y="553"/>
                  </a:lnTo>
                  <a:cubicBezTo>
                    <a:pt x="1134" y="553"/>
                    <a:pt x="781" y="587"/>
                    <a:pt x="678" y="781"/>
                  </a:cubicBezTo>
                  <a:cubicBezTo>
                    <a:pt x="650" y="684"/>
                    <a:pt x="610" y="598"/>
                    <a:pt x="553" y="513"/>
                  </a:cubicBezTo>
                  <a:cubicBezTo>
                    <a:pt x="729" y="188"/>
                    <a:pt x="200" y="1"/>
                    <a:pt x="2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75"/>
            <p:cNvSpPr/>
            <p:nvPr/>
          </p:nvSpPr>
          <p:spPr>
            <a:xfrm rot="-2046389">
              <a:off x="7657946" y="406284"/>
              <a:ext cx="494531" cy="828136"/>
            </a:xfrm>
            <a:custGeom>
              <a:avLst/>
              <a:gdLst/>
              <a:ahLst/>
              <a:cxnLst/>
              <a:rect l="l" t="t" r="r" b="b"/>
              <a:pathLst>
                <a:path w="1134" h="1899" extrusionOk="0">
                  <a:moveTo>
                    <a:pt x="200" y="0"/>
                  </a:moveTo>
                  <a:lnTo>
                    <a:pt x="200" y="0"/>
                  </a:lnTo>
                  <a:cubicBezTo>
                    <a:pt x="101" y="577"/>
                    <a:pt x="478" y="587"/>
                    <a:pt x="506" y="587"/>
                  </a:cubicBezTo>
                  <a:cubicBezTo>
                    <a:pt x="507" y="587"/>
                    <a:pt x="507" y="587"/>
                    <a:pt x="507" y="587"/>
                  </a:cubicBezTo>
                  <a:cubicBezTo>
                    <a:pt x="547" y="661"/>
                    <a:pt x="581" y="735"/>
                    <a:pt x="604" y="815"/>
                  </a:cubicBezTo>
                  <a:cubicBezTo>
                    <a:pt x="545" y="766"/>
                    <a:pt x="467" y="749"/>
                    <a:pt x="388" y="749"/>
                  </a:cubicBezTo>
                  <a:cubicBezTo>
                    <a:pt x="231" y="749"/>
                    <a:pt x="74" y="815"/>
                    <a:pt x="74" y="815"/>
                  </a:cubicBezTo>
                  <a:cubicBezTo>
                    <a:pt x="229" y="1062"/>
                    <a:pt x="380" y="1128"/>
                    <a:pt x="494" y="1128"/>
                  </a:cubicBezTo>
                  <a:cubicBezTo>
                    <a:pt x="556" y="1128"/>
                    <a:pt x="608" y="1108"/>
                    <a:pt x="644" y="1088"/>
                  </a:cubicBezTo>
                  <a:lnTo>
                    <a:pt x="644" y="1162"/>
                  </a:lnTo>
                  <a:cubicBezTo>
                    <a:pt x="632" y="1271"/>
                    <a:pt x="604" y="1379"/>
                    <a:pt x="558" y="1481"/>
                  </a:cubicBezTo>
                  <a:cubicBezTo>
                    <a:pt x="536" y="1504"/>
                    <a:pt x="513" y="1527"/>
                    <a:pt x="501" y="1555"/>
                  </a:cubicBezTo>
                  <a:cubicBezTo>
                    <a:pt x="479" y="1271"/>
                    <a:pt x="0" y="1259"/>
                    <a:pt x="0" y="1259"/>
                  </a:cubicBezTo>
                  <a:lnTo>
                    <a:pt x="0" y="1259"/>
                  </a:lnTo>
                  <a:cubicBezTo>
                    <a:pt x="57" y="1675"/>
                    <a:pt x="262" y="1738"/>
                    <a:pt x="382" y="1738"/>
                  </a:cubicBezTo>
                  <a:cubicBezTo>
                    <a:pt x="353" y="1766"/>
                    <a:pt x="325" y="1800"/>
                    <a:pt x="296" y="1829"/>
                  </a:cubicBezTo>
                  <a:cubicBezTo>
                    <a:pt x="273" y="1852"/>
                    <a:pt x="300" y="1899"/>
                    <a:pt x="332" y="1899"/>
                  </a:cubicBezTo>
                  <a:cubicBezTo>
                    <a:pt x="339" y="1899"/>
                    <a:pt x="346" y="1896"/>
                    <a:pt x="353" y="1891"/>
                  </a:cubicBezTo>
                  <a:cubicBezTo>
                    <a:pt x="410" y="1851"/>
                    <a:pt x="462" y="1806"/>
                    <a:pt x="501" y="1749"/>
                  </a:cubicBezTo>
                  <a:cubicBezTo>
                    <a:pt x="533" y="1766"/>
                    <a:pt x="589" y="1789"/>
                    <a:pt x="657" y="1789"/>
                  </a:cubicBezTo>
                  <a:cubicBezTo>
                    <a:pt x="773" y="1789"/>
                    <a:pt x="928" y="1723"/>
                    <a:pt x="1071" y="1447"/>
                  </a:cubicBezTo>
                  <a:cubicBezTo>
                    <a:pt x="994" y="1423"/>
                    <a:pt x="913" y="1411"/>
                    <a:pt x="830" y="1411"/>
                  </a:cubicBezTo>
                  <a:cubicBezTo>
                    <a:pt x="778" y="1411"/>
                    <a:pt x="725" y="1416"/>
                    <a:pt x="672" y="1424"/>
                  </a:cubicBezTo>
                  <a:cubicBezTo>
                    <a:pt x="707" y="1339"/>
                    <a:pt x="724" y="1248"/>
                    <a:pt x="729" y="1157"/>
                  </a:cubicBezTo>
                  <a:cubicBezTo>
                    <a:pt x="729" y="1117"/>
                    <a:pt x="729" y="1088"/>
                    <a:pt x="729" y="1054"/>
                  </a:cubicBezTo>
                  <a:cubicBezTo>
                    <a:pt x="739" y="1055"/>
                    <a:pt x="751" y="1056"/>
                    <a:pt x="765" y="1056"/>
                  </a:cubicBezTo>
                  <a:cubicBezTo>
                    <a:pt x="877" y="1056"/>
                    <a:pt x="1098" y="995"/>
                    <a:pt x="1134" y="553"/>
                  </a:cubicBezTo>
                  <a:lnTo>
                    <a:pt x="1134" y="553"/>
                  </a:lnTo>
                  <a:cubicBezTo>
                    <a:pt x="1134" y="553"/>
                    <a:pt x="781" y="587"/>
                    <a:pt x="678" y="781"/>
                  </a:cubicBezTo>
                  <a:cubicBezTo>
                    <a:pt x="650" y="684"/>
                    <a:pt x="610" y="598"/>
                    <a:pt x="553" y="513"/>
                  </a:cubicBezTo>
                  <a:cubicBezTo>
                    <a:pt x="729" y="188"/>
                    <a:pt x="200" y="1"/>
                    <a:pt x="2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75"/>
            <p:cNvSpPr/>
            <p:nvPr/>
          </p:nvSpPr>
          <p:spPr>
            <a:xfrm rot="941997">
              <a:off x="7155118" y="1088277"/>
              <a:ext cx="1306797" cy="226557"/>
            </a:xfrm>
            <a:custGeom>
              <a:avLst/>
              <a:gdLst/>
              <a:ahLst/>
              <a:cxnLst/>
              <a:rect l="l" t="t" r="r" b="b"/>
              <a:pathLst>
                <a:path w="12303" h="2133" extrusionOk="0">
                  <a:moveTo>
                    <a:pt x="81" y="0"/>
                  </a:moveTo>
                  <a:lnTo>
                    <a:pt x="81" y="0"/>
                  </a:lnTo>
                  <a:cubicBezTo>
                    <a:pt x="314" y="313"/>
                    <a:pt x="553" y="627"/>
                    <a:pt x="781" y="940"/>
                  </a:cubicBezTo>
                  <a:cubicBezTo>
                    <a:pt x="878" y="1071"/>
                    <a:pt x="872" y="1071"/>
                    <a:pt x="776" y="1190"/>
                  </a:cubicBezTo>
                  <a:cubicBezTo>
                    <a:pt x="519" y="1498"/>
                    <a:pt x="246" y="1783"/>
                    <a:pt x="1" y="2119"/>
                  </a:cubicBezTo>
                  <a:cubicBezTo>
                    <a:pt x="364" y="2122"/>
                    <a:pt x="726" y="2132"/>
                    <a:pt x="1088" y="2132"/>
                  </a:cubicBezTo>
                  <a:cubicBezTo>
                    <a:pt x="1424" y="2132"/>
                    <a:pt x="1760" y="2123"/>
                    <a:pt x="2097" y="2090"/>
                  </a:cubicBezTo>
                  <a:cubicBezTo>
                    <a:pt x="2165" y="2085"/>
                    <a:pt x="2245" y="2085"/>
                    <a:pt x="2319" y="2085"/>
                  </a:cubicBezTo>
                  <a:cubicBezTo>
                    <a:pt x="3179" y="2085"/>
                    <a:pt x="4038" y="2091"/>
                    <a:pt x="4899" y="2091"/>
                  </a:cubicBezTo>
                  <a:cubicBezTo>
                    <a:pt x="5651" y="2091"/>
                    <a:pt x="6405" y="2086"/>
                    <a:pt x="7160" y="2067"/>
                  </a:cubicBezTo>
                  <a:cubicBezTo>
                    <a:pt x="8817" y="2028"/>
                    <a:pt x="10480" y="2045"/>
                    <a:pt x="12137" y="2028"/>
                  </a:cubicBezTo>
                  <a:cubicBezTo>
                    <a:pt x="12183" y="2028"/>
                    <a:pt x="12234" y="2016"/>
                    <a:pt x="12280" y="2016"/>
                  </a:cubicBezTo>
                  <a:cubicBezTo>
                    <a:pt x="12092" y="1731"/>
                    <a:pt x="11864" y="1509"/>
                    <a:pt x="11659" y="1259"/>
                  </a:cubicBezTo>
                  <a:cubicBezTo>
                    <a:pt x="11545" y="1116"/>
                    <a:pt x="11539" y="1122"/>
                    <a:pt x="11659" y="974"/>
                  </a:cubicBezTo>
                  <a:cubicBezTo>
                    <a:pt x="11864" y="712"/>
                    <a:pt x="12109" y="496"/>
                    <a:pt x="12303" y="211"/>
                  </a:cubicBezTo>
                  <a:cubicBezTo>
                    <a:pt x="12115" y="205"/>
                    <a:pt x="11927" y="199"/>
                    <a:pt x="11733" y="199"/>
                  </a:cubicBezTo>
                  <a:cubicBezTo>
                    <a:pt x="10594" y="165"/>
                    <a:pt x="9455" y="177"/>
                    <a:pt x="8316" y="137"/>
                  </a:cubicBezTo>
                  <a:cubicBezTo>
                    <a:pt x="7800" y="119"/>
                    <a:pt x="7284" y="118"/>
                    <a:pt x="6769" y="118"/>
                  </a:cubicBezTo>
                  <a:cubicBezTo>
                    <a:pt x="6695" y="118"/>
                    <a:pt x="6621" y="118"/>
                    <a:pt x="6548" y="118"/>
                  </a:cubicBezTo>
                  <a:cubicBezTo>
                    <a:pt x="5958" y="118"/>
                    <a:pt x="5369" y="117"/>
                    <a:pt x="4779" y="91"/>
                  </a:cubicBezTo>
                  <a:cubicBezTo>
                    <a:pt x="3606" y="40"/>
                    <a:pt x="2410" y="74"/>
                    <a:pt x="1220" y="34"/>
                  </a:cubicBezTo>
                  <a:cubicBezTo>
                    <a:pt x="844" y="23"/>
                    <a:pt x="462" y="12"/>
                    <a:pt x="8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75"/>
            <p:cNvSpPr/>
            <p:nvPr/>
          </p:nvSpPr>
          <p:spPr>
            <a:xfrm rot="941997">
              <a:off x="7080265" y="1316839"/>
              <a:ext cx="1390816" cy="45885"/>
            </a:xfrm>
            <a:custGeom>
              <a:avLst/>
              <a:gdLst/>
              <a:ahLst/>
              <a:cxnLst/>
              <a:rect l="l" t="t" r="r" b="b"/>
              <a:pathLst>
                <a:path w="13094" h="432" extrusionOk="0">
                  <a:moveTo>
                    <a:pt x="12763" y="0"/>
                  </a:moveTo>
                  <a:cubicBezTo>
                    <a:pt x="12697" y="24"/>
                    <a:pt x="12630" y="36"/>
                    <a:pt x="12564" y="36"/>
                  </a:cubicBezTo>
                  <a:cubicBezTo>
                    <a:pt x="12551" y="36"/>
                    <a:pt x="12537" y="35"/>
                    <a:pt x="12524" y="34"/>
                  </a:cubicBezTo>
                  <a:lnTo>
                    <a:pt x="11653" y="40"/>
                  </a:lnTo>
                  <a:cubicBezTo>
                    <a:pt x="8896" y="51"/>
                    <a:pt x="6134" y="91"/>
                    <a:pt x="3378" y="103"/>
                  </a:cubicBezTo>
                  <a:cubicBezTo>
                    <a:pt x="2415" y="108"/>
                    <a:pt x="1453" y="120"/>
                    <a:pt x="490" y="137"/>
                  </a:cubicBezTo>
                  <a:cubicBezTo>
                    <a:pt x="468" y="140"/>
                    <a:pt x="445" y="141"/>
                    <a:pt x="422" y="141"/>
                  </a:cubicBezTo>
                  <a:cubicBezTo>
                    <a:pt x="350" y="141"/>
                    <a:pt x="274" y="127"/>
                    <a:pt x="205" y="97"/>
                  </a:cubicBezTo>
                  <a:cubicBezTo>
                    <a:pt x="126" y="177"/>
                    <a:pt x="52" y="262"/>
                    <a:pt x="0" y="365"/>
                  </a:cubicBezTo>
                  <a:cubicBezTo>
                    <a:pt x="333" y="404"/>
                    <a:pt x="5300" y="432"/>
                    <a:pt x="9020" y="432"/>
                  </a:cubicBezTo>
                  <a:cubicBezTo>
                    <a:pt x="11228" y="432"/>
                    <a:pt x="12996" y="422"/>
                    <a:pt x="13094" y="399"/>
                  </a:cubicBezTo>
                  <a:cubicBezTo>
                    <a:pt x="13008" y="245"/>
                    <a:pt x="12894" y="108"/>
                    <a:pt x="1276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75"/>
            <p:cNvSpPr/>
            <p:nvPr/>
          </p:nvSpPr>
          <p:spPr>
            <a:xfrm rot="941997">
              <a:off x="7174193" y="1054534"/>
              <a:ext cx="1375733" cy="43017"/>
            </a:xfrm>
            <a:custGeom>
              <a:avLst/>
              <a:gdLst/>
              <a:ahLst/>
              <a:cxnLst/>
              <a:rect l="l" t="t" r="r" b="b"/>
              <a:pathLst>
                <a:path w="12952" h="405" extrusionOk="0">
                  <a:moveTo>
                    <a:pt x="4710" y="0"/>
                  </a:moveTo>
                  <a:cubicBezTo>
                    <a:pt x="3213" y="0"/>
                    <a:pt x="1726" y="6"/>
                    <a:pt x="234" y="11"/>
                  </a:cubicBezTo>
                  <a:lnTo>
                    <a:pt x="132" y="11"/>
                  </a:lnTo>
                  <a:cubicBezTo>
                    <a:pt x="124" y="13"/>
                    <a:pt x="116" y="14"/>
                    <a:pt x="108" y="14"/>
                  </a:cubicBezTo>
                  <a:cubicBezTo>
                    <a:pt x="94" y="14"/>
                    <a:pt x="80" y="12"/>
                    <a:pt x="66" y="12"/>
                  </a:cubicBezTo>
                  <a:cubicBezTo>
                    <a:pt x="42" y="12"/>
                    <a:pt x="19" y="18"/>
                    <a:pt x="1" y="51"/>
                  </a:cubicBezTo>
                  <a:cubicBezTo>
                    <a:pt x="29" y="142"/>
                    <a:pt x="80" y="217"/>
                    <a:pt x="154" y="273"/>
                  </a:cubicBezTo>
                  <a:cubicBezTo>
                    <a:pt x="209" y="223"/>
                    <a:pt x="268" y="213"/>
                    <a:pt x="328" y="213"/>
                  </a:cubicBezTo>
                  <a:cubicBezTo>
                    <a:pt x="363" y="213"/>
                    <a:pt x="398" y="217"/>
                    <a:pt x="433" y="217"/>
                  </a:cubicBezTo>
                  <a:cubicBezTo>
                    <a:pt x="1415" y="217"/>
                    <a:pt x="2392" y="267"/>
                    <a:pt x="3372" y="267"/>
                  </a:cubicBezTo>
                  <a:cubicBezTo>
                    <a:pt x="3535" y="267"/>
                    <a:pt x="3698" y="265"/>
                    <a:pt x="3862" y="262"/>
                  </a:cubicBezTo>
                  <a:lnTo>
                    <a:pt x="3947" y="262"/>
                  </a:lnTo>
                  <a:cubicBezTo>
                    <a:pt x="5559" y="279"/>
                    <a:pt x="7171" y="296"/>
                    <a:pt x="8783" y="330"/>
                  </a:cubicBezTo>
                  <a:cubicBezTo>
                    <a:pt x="10001" y="353"/>
                    <a:pt x="11220" y="342"/>
                    <a:pt x="12439" y="359"/>
                  </a:cubicBezTo>
                  <a:cubicBezTo>
                    <a:pt x="12451" y="359"/>
                    <a:pt x="12464" y="359"/>
                    <a:pt x="12477" y="359"/>
                  </a:cubicBezTo>
                  <a:cubicBezTo>
                    <a:pt x="12536" y="359"/>
                    <a:pt x="12599" y="363"/>
                    <a:pt x="12655" y="404"/>
                  </a:cubicBezTo>
                  <a:cubicBezTo>
                    <a:pt x="12752" y="291"/>
                    <a:pt x="12872" y="194"/>
                    <a:pt x="12951" y="51"/>
                  </a:cubicBezTo>
                  <a:cubicBezTo>
                    <a:pt x="12920" y="20"/>
                    <a:pt x="12888" y="13"/>
                    <a:pt x="12857" y="13"/>
                  </a:cubicBezTo>
                  <a:cubicBezTo>
                    <a:pt x="12833" y="13"/>
                    <a:pt x="12809" y="17"/>
                    <a:pt x="12786" y="17"/>
                  </a:cubicBezTo>
                  <a:cubicBezTo>
                    <a:pt x="10092" y="6"/>
                    <a:pt x="7404" y="0"/>
                    <a:pt x="471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75"/>
            <p:cNvSpPr/>
            <p:nvPr/>
          </p:nvSpPr>
          <p:spPr>
            <a:xfrm rot="941997">
              <a:off x="7184666" y="1074267"/>
              <a:ext cx="1327935" cy="43336"/>
            </a:xfrm>
            <a:custGeom>
              <a:avLst/>
              <a:gdLst/>
              <a:ahLst/>
              <a:cxnLst/>
              <a:rect l="l" t="t" r="r" b="b"/>
              <a:pathLst>
                <a:path w="12502" h="408" extrusionOk="0">
                  <a:moveTo>
                    <a:pt x="174" y="0"/>
                  </a:moveTo>
                  <a:cubicBezTo>
                    <a:pt x="114" y="0"/>
                    <a:pt x="55" y="10"/>
                    <a:pt x="0" y="60"/>
                  </a:cubicBezTo>
                  <a:lnTo>
                    <a:pt x="97" y="197"/>
                  </a:lnTo>
                  <a:cubicBezTo>
                    <a:pt x="473" y="209"/>
                    <a:pt x="855" y="220"/>
                    <a:pt x="1236" y="237"/>
                  </a:cubicBezTo>
                  <a:cubicBezTo>
                    <a:pt x="2421" y="271"/>
                    <a:pt x="3605" y="237"/>
                    <a:pt x="4796" y="288"/>
                  </a:cubicBezTo>
                  <a:cubicBezTo>
                    <a:pt x="5388" y="314"/>
                    <a:pt x="5977" y="315"/>
                    <a:pt x="6566" y="315"/>
                  </a:cubicBezTo>
                  <a:cubicBezTo>
                    <a:pt x="6640" y="315"/>
                    <a:pt x="6713" y="315"/>
                    <a:pt x="6787" y="315"/>
                  </a:cubicBezTo>
                  <a:cubicBezTo>
                    <a:pt x="7302" y="315"/>
                    <a:pt x="7817" y="316"/>
                    <a:pt x="8332" y="334"/>
                  </a:cubicBezTo>
                  <a:cubicBezTo>
                    <a:pt x="9471" y="374"/>
                    <a:pt x="10610" y="362"/>
                    <a:pt x="11749" y="396"/>
                  </a:cubicBezTo>
                  <a:cubicBezTo>
                    <a:pt x="11937" y="402"/>
                    <a:pt x="12125" y="402"/>
                    <a:pt x="12319" y="408"/>
                  </a:cubicBezTo>
                  <a:cubicBezTo>
                    <a:pt x="12393" y="351"/>
                    <a:pt x="12456" y="277"/>
                    <a:pt x="12501" y="197"/>
                  </a:cubicBezTo>
                  <a:cubicBezTo>
                    <a:pt x="12433" y="140"/>
                    <a:pt x="12359" y="152"/>
                    <a:pt x="12279" y="146"/>
                  </a:cubicBezTo>
                  <a:cubicBezTo>
                    <a:pt x="11066" y="129"/>
                    <a:pt x="9847" y="140"/>
                    <a:pt x="8623" y="117"/>
                  </a:cubicBezTo>
                  <a:cubicBezTo>
                    <a:pt x="7017" y="83"/>
                    <a:pt x="5405" y="60"/>
                    <a:pt x="3793" y="49"/>
                  </a:cubicBezTo>
                  <a:lnTo>
                    <a:pt x="3708" y="49"/>
                  </a:lnTo>
                  <a:cubicBezTo>
                    <a:pt x="3533" y="53"/>
                    <a:pt x="3358" y="54"/>
                    <a:pt x="3184" y="54"/>
                  </a:cubicBezTo>
                  <a:cubicBezTo>
                    <a:pt x="2215" y="54"/>
                    <a:pt x="1249" y="8"/>
                    <a:pt x="279" y="4"/>
                  </a:cubicBezTo>
                  <a:cubicBezTo>
                    <a:pt x="244" y="4"/>
                    <a:pt x="209" y="0"/>
                    <a:pt x="174" y="0"/>
                  </a:cubicBezTo>
                  <a:close/>
                </a:path>
              </a:pathLst>
            </a:custGeom>
            <a:solidFill>
              <a:srgbClr val="F9E4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75"/>
            <p:cNvSpPr/>
            <p:nvPr/>
          </p:nvSpPr>
          <p:spPr>
            <a:xfrm rot="941997">
              <a:off x="7109013" y="1297170"/>
              <a:ext cx="1333989" cy="33776"/>
            </a:xfrm>
            <a:custGeom>
              <a:avLst/>
              <a:gdLst/>
              <a:ahLst/>
              <a:cxnLst/>
              <a:rect l="l" t="t" r="r" b="b"/>
              <a:pathLst>
                <a:path w="12559" h="318" extrusionOk="0">
                  <a:moveTo>
                    <a:pt x="12416" y="1"/>
                  </a:moveTo>
                  <a:cubicBezTo>
                    <a:pt x="12370" y="6"/>
                    <a:pt x="12325" y="12"/>
                    <a:pt x="12273" y="12"/>
                  </a:cubicBezTo>
                  <a:cubicBezTo>
                    <a:pt x="10622" y="35"/>
                    <a:pt x="8959" y="12"/>
                    <a:pt x="7302" y="57"/>
                  </a:cubicBezTo>
                  <a:cubicBezTo>
                    <a:pt x="6607" y="75"/>
                    <a:pt x="5911" y="79"/>
                    <a:pt x="5215" y="79"/>
                  </a:cubicBezTo>
                  <a:cubicBezTo>
                    <a:pt x="4454" y="79"/>
                    <a:pt x="3693" y="74"/>
                    <a:pt x="2933" y="74"/>
                  </a:cubicBezTo>
                  <a:cubicBezTo>
                    <a:pt x="2775" y="74"/>
                    <a:pt x="2618" y="74"/>
                    <a:pt x="2461" y="75"/>
                  </a:cubicBezTo>
                  <a:cubicBezTo>
                    <a:pt x="2387" y="75"/>
                    <a:pt x="2313" y="75"/>
                    <a:pt x="2239" y="80"/>
                  </a:cubicBezTo>
                  <a:cubicBezTo>
                    <a:pt x="1912" y="112"/>
                    <a:pt x="1587" y="122"/>
                    <a:pt x="1262" y="122"/>
                  </a:cubicBezTo>
                  <a:cubicBezTo>
                    <a:pt x="889" y="122"/>
                    <a:pt x="517" y="109"/>
                    <a:pt x="143" y="103"/>
                  </a:cubicBezTo>
                  <a:cubicBezTo>
                    <a:pt x="86" y="149"/>
                    <a:pt x="34" y="206"/>
                    <a:pt x="0" y="274"/>
                  </a:cubicBezTo>
                  <a:cubicBezTo>
                    <a:pt x="69" y="304"/>
                    <a:pt x="142" y="318"/>
                    <a:pt x="215" y="318"/>
                  </a:cubicBezTo>
                  <a:cubicBezTo>
                    <a:pt x="238" y="318"/>
                    <a:pt x="262" y="317"/>
                    <a:pt x="285" y="314"/>
                  </a:cubicBezTo>
                  <a:cubicBezTo>
                    <a:pt x="1248" y="297"/>
                    <a:pt x="2210" y="285"/>
                    <a:pt x="3173" y="280"/>
                  </a:cubicBezTo>
                  <a:cubicBezTo>
                    <a:pt x="5929" y="268"/>
                    <a:pt x="8685" y="228"/>
                    <a:pt x="11448" y="217"/>
                  </a:cubicBezTo>
                  <a:lnTo>
                    <a:pt x="12319" y="211"/>
                  </a:lnTo>
                  <a:cubicBezTo>
                    <a:pt x="12332" y="212"/>
                    <a:pt x="12346" y="213"/>
                    <a:pt x="12359" y="213"/>
                  </a:cubicBezTo>
                  <a:cubicBezTo>
                    <a:pt x="12427" y="213"/>
                    <a:pt x="12496" y="201"/>
                    <a:pt x="12558" y="177"/>
                  </a:cubicBezTo>
                  <a:cubicBezTo>
                    <a:pt x="12530" y="109"/>
                    <a:pt x="12478" y="46"/>
                    <a:pt x="12416" y="1"/>
                  </a:cubicBezTo>
                  <a:close/>
                </a:path>
              </a:pathLst>
            </a:custGeom>
            <a:solidFill>
              <a:srgbClr val="F9E4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99"/>
        <p:cNvGrpSpPr/>
        <p:nvPr/>
      </p:nvGrpSpPr>
      <p:grpSpPr>
        <a:xfrm>
          <a:off x="0" y="0"/>
          <a:ext cx="0" cy="0"/>
          <a:chOff x="0" y="0"/>
          <a:chExt cx="0" cy="0"/>
        </a:xfrm>
      </p:grpSpPr>
      <p:grpSp>
        <p:nvGrpSpPr>
          <p:cNvPr id="700" name="Google Shape;700;p42"/>
          <p:cNvGrpSpPr/>
          <p:nvPr/>
        </p:nvGrpSpPr>
        <p:grpSpPr>
          <a:xfrm>
            <a:off x="2607325" y="351650"/>
            <a:ext cx="3838046" cy="1017677"/>
            <a:chOff x="2607325" y="351650"/>
            <a:chExt cx="3838046" cy="1017677"/>
          </a:xfrm>
        </p:grpSpPr>
        <p:sp>
          <p:nvSpPr>
            <p:cNvPr id="701" name="Google Shape;701;p42"/>
            <p:cNvSpPr/>
            <p:nvPr/>
          </p:nvSpPr>
          <p:spPr>
            <a:xfrm>
              <a:off x="2607325" y="383625"/>
              <a:ext cx="3766121" cy="985702"/>
            </a:xfrm>
            <a:custGeom>
              <a:avLst/>
              <a:gdLst/>
              <a:ahLst/>
              <a:cxnLst/>
              <a:rect l="l" t="t" r="r" b="b"/>
              <a:pathLst>
                <a:path w="17240" h="5035" extrusionOk="0">
                  <a:moveTo>
                    <a:pt x="6915" y="4653"/>
                  </a:moveTo>
                  <a:cubicBezTo>
                    <a:pt x="6909" y="4653"/>
                    <a:pt x="6903" y="4653"/>
                    <a:pt x="6897" y="4653"/>
                  </a:cubicBezTo>
                  <a:lnTo>
                    <a:pt x="6914" y="4653"/>
                  </a:lnTo>
                  <a:cubicBezTo>
                    <a:pt x="6914" y="4653"/>
                    <a:pt x="6915" y="4653"/>
                    <a:pt x="6915" y="4653"/>
                  </a:cubicBezTo>
                  <a:close/>
                  <a:moveTo>
                    <a:pt x="16795" y="0"/>
                  </a:moveTo>
                  <a:lnTo>
                    <a:pt x="16795" y="251"/>
                  </a:lnTo>
                  <a:cubicBezTo>
                    <a:pt x="17040" y="382"/>
                    <a:pt x="16943" y="758"/>
                    <a:pt x="16664" y="758"/>
                  </a:cubicBezTo>
                  <a:cubicBezTo>
                    <a:pt x="16385" y="758"/>
                    <a:pt x="16288" y="382"/>
                    <a:pt x="16533" y="251"/>
                  </a:cubicBezTo>
                  <a:lnTo>
                    <a:pt x="16533" y="6"/>
                  </a:lnTo>
                  <a:lnTo>
                    <a:pt x="15856" y="6"/>
                  </a:lnTo>
                  <a:lnTo>
                    <a:pt x="15856" y="251"/>
                  </a:lnTo>
                  <a:cubicBezTo>
                    <a:pt x="16100" y="382"/>
                    <a:pt x="16004" y="758"/>
                    <a:pt x="15725" y="758"/>
                  </a:cubicBezTo>
                  <a:cubicBezTo>
                    <a:pt x="15440" y="758"/>
                    <a:pt x="15349" y="382"/>
                    <a:pt x="15594" y="251"/>
                  </a:cubicBezTo>
                  <a:lnTo>
                    <a:pt x="15594" y="6"/>
                  </a:lnTo>
                  <a:lnTo>
                    <a:pt x="14910" y="6"/>
                  </a:lnTo>
                  <a:lnTo>
                    <a:pt x="14910" y="251"/>
                  </a:lnTo>
                  <a:cubicBezTo>
                    <a:pt x="15161" y="382"/>
                    <a:pt x="15064" y="758"/>
                    <a:pt x="14785" y="758"/>
                  </a:cubicBezTo>
                  <a:cubicBezTo>
                    <a:pt x="14500" y="758"/>
                    <a:pt x="14403" y="382"/>
                    <a:pt x="14654" y="251"/>
                  </a:cubicBezTo>
                  <a:lnTo>
                    <a:pt x="14654" y="6"/>
                  </a:lnTo>
                  <a:lnTo>
                    <a:pt x="13965" y="6"/>
                  </a:lnTo>
                  <a:lnTo>
                    <a:pt x="13965" y="251"/>
                  </a:lnTo>
                  <a:cubicBezTo>
                    <a:pt x="14210" y="382"/>
                    <a:pt x="14113" y="758"/>
                    <a:pt x="13834" y="758"/>
                  </a:cubicBezTo>
                  <a:cubicBezTo>
                    <a:pt x="13549" y="758"/>
                    <a:pt x="13458" y="382"/>
                    <a:pt x="13703" y="251"/>
                  </a:cubicBezTo>
                  <a:lnTo>
                    <a:pt x="13703" y="6"/>
                  </a:lnTo>
                  <a:lnTo>
                    <a:pt x="13019" y="6"/>
                  </a:lnTo>
                  <a:lnTo>
                    <a:pt x="13019" y="251"/>
                  </a:lnTo>
                  <a:cubicBezTo>
                    <a:pt x="13270" y="382"/>
                    <a:pt x="13173" y="758"/>
                    <a:pt x="12894" y="758"/>
                  </a:cubicBezTo>
                  <a:cubicBezTo>
                    <a:pt x="12609" y="758"/>
                    <a:pt x="12512" y="382"/>
                    <a:pt x="12763" y="251"/>
                  </a:cubicBezTo>
                  <a:lnTo>
                    <a:pt x="12763" y="6"/>
                  </a:lnTo>
                  <a:lnTo>
                    <a:pt x="12080" y="6"/>
                  </a:lnTo>
                  <a:lnTo>
                    <a:pt x="12080" y="251"/>
                  </a:lnTo>
                  <a:cubicBezTo>
                    <a:pt x="12325" y="382"/>
                    <a:pt x="12228" y="758"/>
                    <a:pt x="11949" y="758"/>
                  </a:cubicBezTo>
                  <a:cubicBezTo>
                    <a:pt x="11670" y="758"/>
                    <a:pt x="11573" y="382"/>
                    <a:pt x="11818" y="251"/>
                  </a:cubicBezTo>
                  <a:lnTo>
                    <a:pt x="11818" y="6"/>
                  </a:lnTo>
                  <a:lnTo>
                    <a:pt x="11140" y="6"/>
                  </a:lnTo>
                  <a:lnTo>
                    <a:pt x="11140" y="251"/>
                  </a:lnTo>
                  <a:cubicBezTo>
                    <a:pt x="11385" y="382"/>
                    <a:pt x="11288" y="758"/>
                    <a:pt x="11009" y="758"/>
                  </a:cubicBezTo>
                  <a:cubicBezTo>
                    <a:pt x="10730" y="758"/>
                    <a:pt x="10633" y="382"/>
                    <a:pt x="10878" y="251"/>
                  </a:cubicBezTo>
                  <a:lnTo>
                    <a:pt x="10878" y="6"/>
                  </a:lnTo>
                  <a:lnTo>
                    <a:pt x="10200" y="6"/>
                  </a:lnTo>
                  <a:lnTo>
                    <a:pt x="10200" y="251"/>
                  </a:lnTo>
                  <a:cubicBezTo>
                    <a:pt x="10445" y="382"/>
                    <a:pt x="10348" y="758"/>
                    <a:pt x="10069" y="758"/>
                  </a:cubicBezTo>
                  <a:cubicBezTo>
                    <a:pt x="9790" y="758"/>
                    <a:pt x="9693" y="382"/>
                    <a:pt x="9938" y="251"/>
                  </a:cubicBezTo>
                  <a:lnTo>
                    <a:pt x="9938" y="6"/>
                  </a:lnTo>
                  <a:lnTo>
                    <a:pt x="9266" y="6"/>
                  </a:lnTo>
                  <a:lnTo>
                    <a:pt x="9266" y="251"/>
                  </a:lnTo>
                  <a:cubicBezTo>
                    <a:pt x="9511" y="382"/>
                    <a:pt x="9414" y="758"/>
                    <a:pt x="9135" y="758"/>
                  </a:cubicBezTo>
                  <a:cubicBezTo>
                    <a:pt x="8850" y="758"/>
                    <a:pt x="8754" y="382"/>
                    <a:pt x="9004" y="251"/>
                  </a:cubicBezTo>
                  <a:lnTo>
                    <a:pt x="9004" y="6"/>
                  </a:lnTo>
                  <a:lnTo>
                    <a:pt x="8321" y="6"/>
                  </a:lnTo>
                  <a:lnTo>
                    <a:pt x="8321" y="251"/>
                  </a:lnTo>
                  <a:cubicBezTo>
                    <a:pt x="8571" y="382"/>
                    <a:pt x="8475" y="758"/>
                    <a:pt x="8190" y="758"/>
                  </a:cubicBezTo>
                  <a:cubicBezTo>
                    <a:pt x="7911" y="758"/>
                    <a:pt x="7814" y="382"/>
                    <a:pt x="8059" y="251"/>
                  </a:cubicBezTo>
                  <a:lnTo>
                    <a:pt x="8059" y="6"/>
                  </a:lnTo>
                  <a:lnTo>
                    <a:pt x="7381" y="6"/>
                  </a:lnTo>
                  <a:lnTo>
                    <a:pt x="7381" y="251"/>
                  </a:lnTo>
                  <a:cubicBezTo>
                    <a:pt x="7626" y="382"/>
                    <a:pt x="7535" y="758"/>
                    <a:pt x="7250" y="758"/>
                  </a:cubicBezTo>
                  <a:cubicBezTo>
                    <a:pt x="6971" y="758"/>
                    <a:pt x="6874" y="382"/>
                    <a:pt x="7119" y="251"/>
                  </a:cubicBezTo>
                  <a:lnTo>
                    <a:pt x="7119" y="6"/>
                  </a:lnTo>
                  <a:lnTo>
                    <a:pt x="6441" y="6"/>
                  </a:lnTo>
                  <a:lnTo>
                    <a:pt x="6441" y="251"/>
                  </a:lnTo>
                  <a:cubicBezTo>
                    <a:pt x="6686" y="382"/>
                    <a:pt x="6589" y="758"/>
                    <a:pt x="6310" y="758"/>
                  </a:cubicBezTo>
                  <a:cubicBezTo>
                    <a:pt x="6031" y="758"/>
                    <a:pt x="5935" y="382"/>
                    <a:pt x="6179" y="251"/>
                  </a:cubicBezTo>
                  <a:lnTo>
                    <a:pt x="6179" y="6"/>
                  </a:lnTo>
                  <a:lnTo>
                    <a:pt x="5502" y="6"/>
                  </a:lnTo>
                  <a:lnTo>
                    <a:pt x="5502" y="251"/>
                  </a:lnTo>
                  <a:cubicBezTo>
                    <a:pt x="5747" y="382"/>
                    <a:pt x="5650" y="758"/>
                    <a:pt x="5371" y="758"/>
                  </a:cubicBezTo>
                  <a:cubicBezTo>
                    <a:pt x="5086" y="758"/>
                    <a:pt x="4995" y="382"/>
                    <a:pt x="5240" y="251"/>
                  </a:cubicBezTo>
                  <a:lnTo>
                    <a:pt x="5240" y="6"/>
                  </a:lnTo>
                  <a:lnTo>
                    <a:pt x="4562" y="6"/>
                  </a:lnTo>
                  <a:lnTo>
                    <a:pt x="4562" y="251"/>
                  </a:lnTo>
                  <a:cubicBezTo>
                    <a:pt x="4807" y="382"/>
                    <a:pt x="4710" y="758"/>
                    <a:pt x="4431" y="758"/>
                  </a:cubicBezTo>
                  <a:cubicBezTo>
                    <a:pt x="4146" y="758"/>
                    <a:pt x="4049" y="382"/>
                    <a:pt x="4300" y="251"/>
                  </a:cubicBezTo>
                  <a:lnTo>
                    <a:pt x="4300" y="6"/>
                  </a:lnTo>
                  <a:lnTo>
                    <a:pt x="3617" y="6"/>
                  </a:lnTo>
                  <a:lnTo>
                    <a:pt x="3617" y="251"/>
                  </a:lnTo>
                  <a:cubicBezTo>
                    <a:pt x="3867" y="382"/>
                    <a:pt x="3770" y="758"/>
                    <a:pt x="3486" y="758"/>
                  </a:cubicBezTo>
                  <a:cubicBezTo>
                    <a:pt x="3207" y="758"/>
                    <a:pt x="3110" y="382"/>
                    <a:pt x="3360" y="251"/>
                  </a:cubicBezTo>
                  <a:lnTo>
                    <a:pt x="3360" y="6"/>
                  </a:lnTo>
                  <a:lnTo>
                    <a:pt x="2677" y="6"/>
                  </a:lnTo>
                  <a:lnTo>
                    <a:pt x="2677" y="251"/>
                  </a:lnTo>
                  <a:cubicBezTo>
                    <a:pt x="2922" y="382"/>
                    <a:pt x="2831" y="758"/>
                    <a:pt x="2546" y="758"/>
                  </a:cubicBezTo>
                  <a:cubicBezTo>
                    <a:pt x="2267" y="758"/>
                    <a:pt x="2170" y="382"/>
                    <a:pt x="2415" y="251"/>
                  </a:cubicBezTo>
                  <a:lnTo>
                    <a:pt x="2415" y="6"/>
                  </a:lnTo>
                  <a:lnTo>
                    <a:pt x="1737" y="6"/>
                  </a:lnTo>
                  <a:lnTo>
                    <a:pt x="1737" y="251"/>
                  </a:lnTo>
                  <a:cubicBezTo>
                    <a:pt x="1982" y="382"/>
                    <a:pt x="1885" y="758"/>
                    <a:pt x="1606" y="758"/>
                  </a:cubicBezTo>
                  <a:cubicBezTo>
                    <a:pt x="1327" y="758"/>
                    <a:pt x="1230" y="382"/>
                    <a:pt x="1475" y="251"/>
                  </a:cubicBezTo>
                  <a:lnTo>
                    <a:pt x="1475" y="6"/>
                  </a:lnTo>
                  <a:lnTo>
                    <a:pt x="792" y="6"/>
                  </a:lnTo>
                  <a:lnTo>
                    <a:pt x="792" y="251"/>
                  </a:lnTo>
                  <a:cubicBezTo>
                    <a:pt x="1037" y="382"/>
                    <a:pt x="940" y="758"/>
                    <a:pt x="661" y="758"/>
                  </a:cubicBezTo>
                  <a:cubicBezTo>
                    <a:pt x="382" y="758"/>
                    <a:pt x="285" y="382"/>
                    <a:pt x="530" y="251"/>
                  </a:cubicBezTo>
                  <a:lnTo>
                    <a:pt x="530" y="6"/>
                  </a:lnTo>
                  <a:lnTo>
                    <a:pt x="0" y="6"/>
                  </a:lnTo>
                  <a:lnTo>
                    <a:pt x="0" y="4972"/>
                  </a:lnTo>
                  <a:cubicBezTo>
                    <a:pt x="6" y="4972"/>
                    <a:pt x="12" y="4972"/>
                    <a:pt x="17" y="4967"/>
                  </a:cubicBezTo>
                  <a:cubicBezTo>
                    <a:pt x="56" y="4947"/>
                    <a:pt x="100" y="4938"/>
                    <a:pt x="145" y="4938"/>
                  </a:cubicBezTo>
                  <a:cubicBezTo>
                    <a:pt x="165" y="4938"/>
                    <a:pt x="185" y="4940"/>
                    <a:pt x="205" y="4944"/>
                  </a:cubicBezTo>
                  <a:cubicBezTo>
                    <a:pt x="222" y="4950"/>
                    <a:pt x="239" y="4955"/>
                    <a:pt x="256" y="4955"/>
                  </a:cubicBezTo>
                  <a:cubicBezTo>
                    <a:pt x="264" y="4957"/>
                    <a:pt x="270" y="4958"/>
                    <a:pt x="274" y="4958"/>
                  </a:cubicBezTo>
                  <a:cubicBezTo>
                    <a:pt x="293" y="4958"/>
                    <a:pt x="286" y="4943"/>
                    <a:pt x="291" y="4938"/>
                  </a:cubicBezTo>
                  <a:cubicBezTo>
                    <a:pt x="296" y="4927"/>
                    <a:pt x="302" y="4915"/>
                    <a:pt x="313" y="4910"/>
                  </a:cubicBezTo>
                  <a:cubicBezTo>
                    <a:pt x="336" y="4893"/>
                    <a:pt x="313" y="4864"/>
                    <a:pt x="359" y="4853"/>
                  </a:cubicBezTo>
                  <a:cubicBezTo>
                    <a:pt x="393" y="4841"/>
                    <a:pt x="433" y="4836"/>
                    <a:pt x="467" y="4830"/>
                  </a:cubicBezTo>
                  <a:lnTo>
                    <a:pt x="467" y="4830"/>
                  </a:lnTo>
                  <a:lnTo>
                    <a:pt x="444" y="4841"/>
                  </a:lnTo>
                  <a:cubicBezTo>
                    <a:pt x="433" y="4847"/>
                    <a:pt x="427" y="4858"/>
                    <a:pt x="422" y="4864"/>
                  </a:cubicBezTo>
                  <a:cubicBezTo>
                    <a:pt x="433" y="4875"/>
                    <a:pt x="456" y="4887"/>
                    <a:pt x="467" y="4904"/>
                  </a:cubicBezTo>
                  <a:cubicBezTo>
                    <a:pt x="484" y="4915"/>
                    <a:pt x="501" y="4938"/>
                    <a:pt x="467" y="4950"/>
                  </a:cubicBezTo>
                  <a:cubicBezTo>
                    <a:pt x="399" y="4972"/>
                    <a:pt x="376" y="5001"/>
                    <a:pt x="365" y="5035"/>
                  </a:cubicBezTo>
                  <a:cubicBezTo>
                    <a:pt x="416" y="5024"/>
                    <a:pt x="461" y="5006"/>
                    <a:pt x="507" y="4989"/>
                  </a:cubicBezTo>
                  <a:cubicBezTo>
                    <a:pt x="541" y="4938"/>
                    <a:pt x="592" y="4904"/>
                    <a:pt x="649" y="4893"/>
                  </a:cubicBezTo>
                  <a:lnTo>
                    <a:pt x="723" y="4875"/>
                  </a:lnTo>
                  <a:cubicBezTo>
                    <a:pt x="763" y="4866"/>
                    <a:pt x="804" y="4862"/>
                    <a:pt x="844" y="4862"/>
                  </a:cubicBezTo>
                  <a:cubicBezTo>
                    <a:pt x="931" y="4862"/>
                    <a:pt x="1018" y="4882"/>
                    <a:pt x="1099" y="4921"/>
                  </a:cubicBezTo>
                  <a:cubicBezTo>
                    <a:pt x="1172" y="4908"/>
                    <a:pt x="1245" y="4902"/>
                    <a:pt x="1317" y="4902"/>
                  </a:cubicBezTo>
                  <a:cubicBezTo>
                    <a:pt x="1341" y="4902"/>
                    <a:pt x="1366" y="4903"/>
                    <a:pt x="1390" y="4904"/>
                  </a:cubicBezTo>
                  <a:lnTo>
                    <a:pt x="1373" y="4875"/>
                  </a:lnTo>
                  <a:lnTo>
                    <a:pt x="1470" y="4858"/>
                  </a:lnTo>
                  <a:cubicBezTo>
                    <a:pt x="1493" y="4844"/>
                    <a:pt x="1516" y="4834"/>
                    <a:pt x="1543" y="4834"/>
                  </a:cubicBezTo>
                  <a:cubicBezTo>
                    <a:pt x="1549" y="4834"/>
                    <a:pt x="1555" y="4835"/>
                    <a:pt x="1561" y="4836"/>
                  </a:cubicBezTo>
                  <a:cubicBezTo>
                    <a:pt x="1578" y="4830"/>
                    <a:pt x="1601" y="4819"/>
                    <a:pt x="1618" y="4813"/>
                  </a:cubicBezTo>
                  <a:cubicBezTo>
                    <a:pt x="1630" y="4804"/>
                    <a:pt x="1646" y="4799"/>
                    <a:pt x="1662" y="4799"/>
                  </a:cubicBezTo>
                  <a:cubicBezTo>
                    <a:pt x="1668" y="4799"/>
                    <a:pt x="1674" y="4800"/>
                    <a:pt x="1680" y="4801"/>
                  </a:cubicBezTo>
                  <a:cubicBezTo>
                    <a:pt x="1675" y="4813"/>
                    <a:pt x="1697" y="4824"/>
                    <a:pt x="1737" y="4836"/>
                  </a:cubicBezTo>
                  <a:cubicBezTo>
                    <a:pt x="1766" y="4819"/>
                    <a:pt x="1806" y="4807"/>
                    <a:pt x="1840" y="4801"/>
                  </a:cubicBezTo>
                  <a:cubicBezTo>
                    <a:pt x="1851" y="4779"/>
                    <a:pt x="1891" y="4762"/>
                    <a:pt x="1919" y="4744"/>
                  </a:cubicBezTo>
                  <a:cubicBezTo>
                    <a:pt x="1925" y="4744"/>
                    <a:pt x="1931" y="4750"/>
                    <a:pt x="1937" y="4750"/>
                  </a:cubicBezTo>
                  <a:cubicBezTo>
                    <a:pt x="1948" y="4756"/>
                    <a:pt x="1959" y="4767"/>
                    <a:pt x="1971" y="4773"/>
                  </a:cubicBezTo>
                  <a:cubicBezTo>
                    <a:pt x="2096" y="4756"/>
                    <a:pt x="2227" y="4744"/>
                    <a:pt x="2364" y="4733"/>
                  </a:cubicBezTo>
                  <a:cubicBezTo>
                    <a:pt x="2529" y="4722"/>
                    <a:pt x="2671" y="4710"/>
                    <a:pt x="2814" y="4705"/>
                  </a:cubicBezTo>
                  <a:cubicBezTo>
                    <a:pt x="2848" y="4689"/>
                    <a:pt x="2884" y="4682"/>
                    <a:pt x="2922" y="4682"/>
                  </a:cubicBezTo>
                  <a:cubicBezTo>
                    <a:pt x="2941" y="4682"/>
                    <a:pt x="2960" y="4684"/>
                    <a:pt x="2979" y="4688"/>
                  </a:cubicBezTo>
                  <a:cubicBezTo>
                    <a:pt x="2990" y="4688"/>
                    <a:pt x="2996" y="4693"/>
                    <a:pt x="3007" y="4699"/>
                  </a:cubicBezTo>
                  <a:cubicBezTo>
                    <a:pt x="3121" y="4699"/>
                    <a:pt x="3235" y="4705"/>
                    <a:pt x="3349" y="4716"/>
                  </a:cubicBezTo>
                  <a:cubicBezTo>
                    <a:pt x="3372" y="4716"/>
                    <a:pt x="3394" y="4722"/>
                    <a:pt x="3412" y="4727"/>
                  </a:cubicBezTo>
                  <a:cubicBezTo>
                    <a:pt x="3423" y="4727"/>
                    <a:pt x="3429" y="4722"/>
                    <a:pt x="3440" y="4722"/>
                  </a:cubicBezTo>
                  <a:cubicBezTo>
                    <a:pt x="3525" y="4705"/>
                    <a:pt x="3611" y="4682"/>
                    <a:pt x="3691" y="4665"/>
                  </a:cubicBezTo>
                  <a:lnTo>
                    <a:pt x="3765" y="4682"/>
                  </a:lnTo>
                  <a:cubicBezTo>
                    <a:pt x="3782" y="4680"/>
                    <a:pt x="3799" y="4679"/>
                    <a:pt x="3816" y="4679"/>
                  </a:cubicBezTo>
                  <a:cubicBezTo>
                    <a:pt x="3903" y="4679"/>
                    <a:pt x="3991" y="4703"/>
                    <a:pt x="4067" y="4750"/>
                  </a:cubicBezTo>
                  <a:cubicBezTo>
                    <a:pt x="4249" y="4750"/>
                    <a:pt x="4425" y="4773"/>
                    <a:pt x="4608" y="4813"/>
                  </a:cubicBezTo>
                  <a:cubicBezTo>
                    <a:pt x="4653" y="4819"/>
                    <a:pt x="4699" y="4836"/>
                    <a:pt x="4744" y="4864"/>
                  </a:cubicBezTo>
                  <a:cubicBezTo>
                    <a:pt x="4758" y="4867"/>
                    <a:pt x="4774" y="4868"/>
                    <a:pt x="4791" y="4868"/>
                  </a:cubicBezTo>
                  <a:cubicBezTo>
                    <a:pt x="4807" y="4868"/>
                    <a:pt x="4824" y="4867"/>
                    <a:pt x="4841" y="4864"/>
                  </a:cubicBezTo>
                  <a:lnTo>
                    <a:pt x="4852" y="4841"/>
                  </a:lnTo>
                  <a:cubicBezTo>
                    <a:pt x="4864" y="4853"/>
                    <a:pt x="4881" y="4858"/>
                    <a:pt x="4898" y="4864"/>
                  </a:cubicBezTo>
                  <a:cubicBezTo>
                    <a:pt x="4915" y="4870"/>
                    <a:pt x="4955" y="4875"/>
                    <a:pt x="4983" y="4881"/>
                  </a:cubicBezTo>
                  <a:lnTo>
                    <a:pt x="5063" y="4875"/>
                  </a:lnTo>
                  <a:cubicBezTo>
                    <a:pt x="5077" y="4884"/>
                    <a:pt x="5093" y="4888"/>
                    <a:pt x="5109" y="4888"/>
                  </a:cubicBezTo>
                  <a:cubicBezTo>
                    <a:pt x="5124" y="4888"/>
                    <a:pt x="5140" y="4884"/>
                    <a:pt x="5154" y="4875"/>
                  </a:cubicBezTo>
                  <a:lnTo>
                    <a:pt x="5177" y="4875"/>
                  </a:lnTo>
                  <a:cubicBezTo>
                    <a:pt x="5251" y="4864"/>
                    <a:pt x="5314" y="4853"/>
                    <a:pt x="5382" y="4841"/>
                  </a:cubicBezTo>
                  <a:cubicBezTo>
                    <a:pt x="5372" y="4808"/>
                    <a:pt x="5404" y="4804"/>
                    <a:pt x="5443" y="4804"/>
                  </a:cubicBezTo>
                  <a:cubicBezTo>
                    <a:pt x="5457" y="4804"/>
                    <a:pt x="5471" y="4805"/>
                    <a:pt x="5485" y="4805"/>
                  </a:cubicBezTo>
                  <a:cubicBezTo>
                    <a:pt x="5500" y="4805"/>
                    <a:pt x="5513" y="4804"/>
                    <a:pt x="5524" y="4801"/>
                  </a:cubicBezTo>
                  <a:cubicBezTo>
                    <a:pt x="5543" y="4811"/>
                    <a:pt x="5562" y="4815"/>
                    <a:pt x="5582" y="4815"/>
                  </a:cubicBezTo>
                  <a:cubicBezTo>
                    <a:pt x="5598" y="4815"/>
                    <a:pt x="5615" y="4812"/>
                    <a:pt x="5633" y="4807"/>
                  </a:cubicBezTo>
                  <a:cubicBezTo>
                    <a:pt x="5673" y="4796"/>
                    <a:pt x="5718" y="4784"/>
                    <a:pt x="5730" y="4756"/>
                  </a:cubicBezTo>
                  <a:cubicBezTo>
                    <a:pt x="5749" y="4705"/>
                    <a:pt x="5759" y="4683"/>
                    <a:pt x="5796" y="4683"/>
                  </a:cubicBezTo>
                  <a:cubicBezTo>
                    <a:pt x="5825" y="4683"/>
                    <a:pt x="5871" y="4697"/>
                    <a:pt x="5952" y="4722"/>
                  </a:cubicBezTo>
                  <a:cubicBezTo>
                    <a:pt x="5957" y="4727"/>
                    <a:pt x="5969" y="4727"/>
                    <a:pt x="5974" y="4727"/>
                  </a:cubicBezTo>
                  <a:cubicBezTo>
                    <a:pt x="5997" y="4727"/>
                    <a:pt x="6026" y="4727"/>
                    <a:pt x="6026" y="4722"/>
                  </a:cubicBezTo>
                  <a:cubicBezTo>
                    <a:pt x="6026" y="4699"/>
                    <a:pt x="6060" y="4693"/>
                    <a:pt x="6094" y="4688"/>
                  </a:cubicBezTo>
                  <a:lnTo>
                    <a:pt x="6094" y="4688"/>
                  </a:lnTo>
                  <a:cubicBezTo>
                    <a:pt x="6094" y="4693"/>
                    <a:pt x="6094" y="4699"/>
                    <a:pt x="6088" y="4699"/>
                  </a:cubicBezTo>
                  <a:cubicBezTo>
                    <a:pt x="6071" y="4716"/>
                    <a:pt x="6060" y="4722"/>
                    <a:pt x="6094" y="4739"/>
                  </a:cubicBezTo>
                  <a:cubicBezTo>
                    <a:pt x="6107" y="4745"/>
                    <a:pt x="6123" y="4748"/>
                    <a:pt x="6139" y="4748"/>
                  </a:cubicBezTo>
                  <a:cubicBezTo>
                    <a:pt x="6150" y="4748"/>
                    <a:pt x="6162" y="4747"/>
                    <a:pt x="6174" y="4744"/>
                  </a:cubicBezTo>
                  <a:cubicBezTo>
                    <a:pt x="6231" y="4727"/>
                    <a:pt x="6288" y="4716"/>
                    <a:pt x="6345" y="4710"/>
                  </a:cubicBezTo>
                  <a:cubicBezTo>
                    <a:pt x="6362" y="4670"/>
                    <a:pt x="6436" y="4670"/>
                    <a:pt x="6515" y="4665"/>
                  </a:cubicBezTo>
                  <a:cubicBezTo>
                    <a:pt x="6520" y="4666"/>
                    <a:pt x="6526" y="4666"/>
                    <a:pt x="6531" y="4666"/>
                  </a:cubicBezTo>
                  <a:cubicBezTo>
                    <a:pt x="6556" y="4666"/>
                    <a:pt x="6582" y="4656"/>
                    <a:pt x="6601" y="4642"/>
                  </a:cubicBezTo>
                  <a:cubicBezTo>
                    <a:pt x="6629" y="4619"/>
                    <a:pt x="6658" y="4614"/>
                    <a:pt x="6692" y="4614"/>
                  </a:cubicBezTo>
                  <a:lnTo>
                    <a:pt x="6891" y="4614"/>
                  </a:lnTo>
                  <a:cubicBezTo>
                    <a:pt x="6931" y="4614"/>
                    <a:pt x="6886" y="4614"/>
                    <a:pt x="6914" y="4631"/>
                  </a:cubicBezTo>
                  <a:cubicBezTo>
                    <a:pt x="6920" y="4636"/>
                    <a:pt x="6920" y="4647"/>
                    <a:pt x="6915" y="4653"/>
                  </a:cubicBezTo>
                  <a:lnTo>
                    <a:pt x="6915" y="4653"/>
                  </a:lnTo>
                  <a:cubicBezTo>
                    <a:pt x="6951" y="4651"/>
                    <a:pt x="6987" y="4651"/>
                    <a:pt x="7025" y="4651"/>
                  </a:cubicBezTo>
                  <a:cubicBezTo>
                    <a:pt x="7112" y="4651"/>
                    <a:pt x="7205" y="4653"/>
                    <a:pt x="7307" y="4653"/>
                  </a:cubicBezTo>
                  <a:cubicBezTo>
                    <a:pt x="7358" y="4653"/>
                    <a:pt x="7410" y="4648"/>
                    <a:pt x="7461" y="4642"/>
                  </a:cubicBezTo>
                  <a:lnTo>
                    <a:pt x="7529" y="4636"/>
                  </a:lnTo>
                  <a:cubicBezTo>
                    <a:pt x="7558" y="4619"/>
                    <a:pt x="7586" y="4608"/>
                    <a:pt x="7615" y="4602"/>
                  </a:cubicBezTo>
                  <a:cubicBezTo>
                    <a:pt x="7626" y="4599"/>
                    <a:pt x="7636" y="4598"/>
                    <a:pt x="7645" y="4598"/>
                  </a:cubicBezTo>
                  <a:cubicBezTo>
                    <a:pt x="7654" y="4598"/>
                    <a:pt x="7663" y="4599"/>
                    <a:pt x="7672" y="4602"/>
                  </a:cubicBezTo>
                  <a:cubicBezTo>
                    <a:pt x="7672" y="4602"/>
                    <a:pt x="7683" y="4608"/>
                    <a:pt x="7683" y="4614"/>
                  </a:cubicBezTo>
                  <a:cubicBezTo>
                    <a:pt x="7683" y="4616"/>
                    <a:pt x="7683" y="4616"/>
                    <a:pt x="7683" y="4616"/>
                  </a:cubicBezTo>
                  <a:cubicBezTo>
                    <a:pt x="7683" y="4616"/>
                    <a:pt x="7683" y="4616"/>
                    <a:pt x="7683" y="4619"/>
                  </a:cubicBezTo>
                  <a:cubicBezTo>
                    <a:pt x="7763" y="4608"/>
                    <a:pt x="7848" y="4602"/>
                    <a:pt x="7928" y="4596"/>
                  </a:cubicBezTo>
                  <a:cubicBezTo>
                    <a:pt x="8082" y="4579"/>
                    <a:pt x="8235" y="4562"/>
                    <a:pt x="8389" y="4545"/>
                  </a:cubicBezTo>
                  <a:cubicBezTo>
                    <a:pt x="8403" y="4543"/>
                    <a:pt x="8416" y="4542"/>
                    <a:pt x="8429" y="4542"/>
                  </a:cubicBezTo>
                  <a:cubicBezTo>
                    <a:pt x="8484" y="4542"/>
                    <a:pt x="8536" y="4561"/>
                    <a:pt x="8577" y="4602"/>
                  </a:cubicBezTo>
                  <a:lnTo>
                    <a:pt x="8691" y="4568"/>
                  </a:lnTo>
                  <a:cubicBezTo>
                    <a:pt x="8691" y="4568"/>
                    <a:pt x="8685" y="4557"/>
                    <a:pt x="8691" y="4557"/>
                  </a:cubicBezTo>
                  <a:cubicBezTo>
                    <a:pt x="8714" y="4545"/>
                    <a:pt x="8731" y="4539"/>
                    <a:pt x="8754" y="4539"/>
                  </a:cubicBezTo>
                  <a:cubicBezTo>
                    <a:pt x="8885" y="4522"/>
                    <a:pt x="8987" y="4488"/>
                    <a:pt x="9118" y="4477"/>
                  </a:cubicBezTo>
                  <a:cubicBezTo>
                    <a:pt x="9123" y="4476"/>
                    <a:pt x="9128" y="4476"/>
                    <a:pt x="9133" y="4476"/>
                  </a:cubicBezTo>
                  <a:cubicBezTo>
                    <a:pt x="9168" y="4476"/>
                    <a:pt x="9216" y="4491"/>
                    <a:pt x="9221" y="4505"/>
                  </a:cubicBezTo>
                  <a:cubicBezTo>
                    <a:pt x="9226" y="4522"/>
                    <a:pt x="9232" y="4557"/>
                    <a:pt x="9243" y="4579"/>
                  </a:cubicBezTo>
                  <a:lnTo>
                    <a:pt x="9255" y="4579"/>
                  </a:lnTo>
                  <a:lnTo>
                    <a:pt x="9420" y="4642"/>
                  </a:lnTo>
                  <a:lnTo>
                    <a:pt x="9483" y="4642"/>
                  </a:lnTo>
                  <a:cubicBezTo>
                    <a:pt x="9565" y="4598"/>
                    <a:pt x="9658" y="4574"/>
                    <a:pt x="9751" y="4574"/>
                  </a:cubicBezTo>
                  <a:cubicBezTo>
                    <a:pt x="9825" y="4574"/>
                    <a:pt x="9899" y="4589"/>
                    <a:pt x="9967" y="4619"/>
                  </a:cubicBezTo>
                  <a:lnTo>
                    <a:pt x="10092" y="4636"/>
                  </a:lnTo>
                  <a:lnTo>
                    <a:pt x="10103" y="4636"/>
                  </a:lnTo>
                  <a:cubicBezTo>
                    <a:pt x="10160" y="4608"/>
                    <a:pt x="10223" y="4596"/>
                    <a:pt x="10291" y="4591"/>
                  </a:cubicBezTo>
                  <a:cubicBezTo>
                    <a:pt x="10308" y="4596"/>
                    <a:pt x="10326" y="4596"/>
                    <a:pt x="10343" y="4608"/>
                  </a:cubicBezTo>
                  <a:cubicBezTo>
                    <a:pt x="10348" y="4608"/>
                    <a:pt x="10354" y="4619"/>
                    <a:pt x="10354" y="4619"/>
                  </a:cubicBezTo>
                  <a:cubicBezTo>
                    <a:pt x="10348" y="4636"/>
                    <a:pt x="10343" y="4648"/>
                    <a:pt x="10337" y="4659"/>
                  </a:cubicBezTo>
                  <a:cubicBezTo>
                    <a:pt x="10331" y="4670"/>
                    <a:pt x="10314" y="4676"/>
                    <a:pt x="10326" y="4693"/>
                  </a:cubicBezTo>
                  <a:cubicBezTo>
                    <a:pt x="10331" y="4699"/>
                    <a:pt x="10343" y="4705"/>
                    <a:pt x="10348" y="4716"/>
                  </a:cubicBezTo>
                  <a:cubicBezTo>
                    <a:pt x="10360" y="4722"/>
                    <a:pt x="10377" y="4722"/>
                    <a:pt x="10394" y="4722"/>
                  </a:cubicBezTo>
                  <a:cubicBezTo>
                    <a:pt x="10408" y="4719"/>
                    <a:pt x="10422" y="4715"/>
                    <a:pt x="10438" y="4715"/>
                  </a:cubicBezTo>
                  <a:cubicBezTo>
                    <a:pt x="10454" y="4715"/>
                    <a:pt x="10471" y="4719"/>
                    <a:pt x="10491" y="4733"/>
                  </a:cubicBezTo>
                  <a:cubicBezTo>
                    <a:pt x="10508" y="4750"/>
                    <a:pt x="10531" y="4762"/>
                    <a:pt x="10559" y="4762"/>
                  </a:cubicBezTo>
                  <a:cubicBezTo>
                    <a:pt x="10656" y="4762"/>
                    <a:pt x="10679" y="4801"/>
                    <a:pt x="10730" y="4830"/>
                  </a:cubicBezTo>
                  <a:cubicBezTo>
                    <a:pt x="10747" y="4838"/>
                    <a:pt x="10742" y="4844"/>
                    <a:pt x="10727" y="4844"/>
                  </a:cubicBezTo>
                  <a:cubicBezTo>
                    <a:pt x="10722" y="4844"/>
                    <a:pt x="10715" y="4843"/>
                    <a:pt x="10707" y="4841"/>
                  </a:cubicBezTo>
                  <a:cubicBezTo>
                    <a:pt x="10697" y="4841"/>
                    <a:pt x="10688" y="4840"/>
                    <a:pt x="10679" y="4840"/>
                  </a:cubicBezTo>
                  <a:cubicBezTo>
                    <a:pt x="10605" y="4840"/>
                    <a:pt x="10582" y="4862"/>
                    <a:pt x="10582" y="4893"/>
                  </a:cubicBezTo>
                  <a:cubicBezTo>
                    <a:pt x="10582" y="4904"/>
                    <a:pt x="10588" y="4915"/>
                    <a:pt x="10588" y="4921"/>
                  </a:cubicBezTo>
                  <a:cubicBezTo>
                    <a:pt x="10667" y="4944"/>
                    <a:pt x="10747" y="4967"/>
                    <a:pt x="10832" y="4989"/>
                  </a:cubicBezTo>
                  <a:cubicBezTo>
                    <a:pt x="10841" y="4992"/>
                    <a:pt x="10851" y="4994"/>
                    <a:pt x="10861" y="4994"/>
                  </a:cubicBezTo>
                  <a:cubicBezTo>
                    <a:pt x="10871" y="4994"/>
                    <a:pt x="10881" y="4992"/>
                    <a:pt x="10889" y="4989"/>
                  </a:cubicBezTo>
                  <a:lnTo>
                    <a:pt x="11208" y="4932"/>
                  </a:lnTo>
                  <a:cubicBezTo>
                    <a:pt x="11197" y="4915"/>
                    <a:pt x="11185" y="4904"/>
                    <a:pt x="11174" y="4887"/>
                  </a:cubicBezTo>
                  <a:cubicBezTo>
                    <a:pt x="11157" y="4858"/>
                    <a:pt x="11157" y="4841"/>
                    <a:pt x="11208" y="4824"/>
                  </a:cubicBezTo>
                  <a:cubicBezTo>
                    <a:pt x="11231" y="4819"/>
                    <a:pt x="11248" y="4813"/>
                    <a:pt x="11271" y="4801"/>
                  </a:cubicBezTo>
                  <a:cubicBezTo>
                    <a:pt x="11291" y="4796"/>
                    <a:pt x="11313" y="4794"/>
                    <a:pt x="11335" y="4794"/>
                  </a:cubicBezTo>
                  <a:cubicBezTo>
                    <a:pt x="11361" y="4794"/>
                    <a:pt x="11388" y="4798"/>
                    <a:pt x="11413" y="4807"/>
                  </a:cubicBezTo>
                  <a:cubicBezTo>
                    <a:pt x="11436" y="4819"/>
                    <a:pt x="11447" y="4824"/>
                    <a:pt x="11470" y="4830"/>
                  </a:cubicBezTo>
                  <a:cubicBezTo>
                    <a:pt x="11509" y="4849"/>
                    <a:pt x="11551" y="4858"/>
                    <a:pt x="11591" y="4858"/>
                  </a:cubicBezTo>
                  <a:cubicBezTo>
                    <a:pt x="11610" y="4858"/>
                    <a:pt x="11629" y="4856"/>
                    <a:pt x="11647" y="4853"/>
                  </a:cubicBezTo>
                  <a:cubicBezTo>
                    <a:pt x="11698" y="4836"/>
                    <a:pt x="11738" y="4824"/>
                    <a:pt x="11789" y="4807"/>
                  </a:cubicBezTo>
                  <a:cubicBezTo>
                    <a:pt x="11835" y="4796"/>
                    <a:pt x="11886" y="4796"/>
                    <a:pt x="11932" y="4796"/>
                  </a:cubicBezTo>
                  <a:cubicBezTo>
                    <a:pt x="11973" y="4800"/>
                    <a:pt x="12029" y="4816"/>
                    <a:pt x="12064" y="4816"/>
                  </a:cubicBezTo>
                  <a:cubicBezTo>
                    <a:pt x="12072" y="4816"/>
                    <a:pt x="12080" y="4815"/>
                    <a:pt x="12085" y="4813"/>
                  </a:cubicBezTo>
                  <a:cubicBezTo>
                    <a:pt x="12142" y="4784"/>
                    <a:pt x="12194" y="4750"/>
                    <a:pt x="12165" y="4699"/>
                  </a:cubicBezTo>
                  <a:cubicBezTo>
                    <a:pt x="12159" y="4699"/>
                    <a:pt x="12159" y="4693"/>
                    <a:pt x="12154" y="4688"/>
                  </a:cubicBezTo>
                  <a:cubicBezTo>
                    <a:pt x="12142" y="4642"/>
                    <a:pt x="12194" y="4608"/>
                    <a:pt x="12285" y="4602"/>
                  </a:cubicBezTo>
                  <a:cubicBezTo>
                    <a:pt x="12307" y="4602"/>
                    <a:pt x="12325" y="4602"/>
                    <a:pt x="12347" y="4608"/>
                  </a:cubicBezTo>
                  <a:cubicBezTo>
                    <a:pt x="12364" y="4614"/>
                    <a:pt x="12381" y="4625"/>
                    <a:pt x="12399" y="4631"/>
                  </a:cubicBezTo>
                  <a:cubicBezTo>
                    <a:pt x="12433" y="4636"/>
                    <a:pt x="12461" y="4648"/>
                    <a:pt x="12490" y="4665"/>
                  </a:cubicBezTo>
                  <a:cubicBezTo>
                    <a:pt x="12598" y="4619"/>
                    <a:pt x="12706" y="4596"/>
                    <a:pt x="12826" y="4591"/>
                  </a:cubicBezTo>
                  <a:cubicBezTo>
                    <a:pt x="12849" y="4587"/>
                    <a:pt x="12872" y="4586"/>
                    <a:pt x="12895" y="4586"/>
                  </a:cubicBezTo>
                  <a:cubicBezTo>
                    <a:pt x="12993" y="4586"/>
                    <a:pt x="13091" y="4614"/>
                    <a:pt x="13179" y="4665"/>
                  </a:cubicBezTo>
                  <a:lnTo>
                    <a:pt x="13259" y="4676"/>
                  </a:lnTo>
                  <a:cubicBezTo>
                    <a:pt x="13304" y="4653"/>
                    <a:pt x="13361" y="4636"/>
                    <a:pt x="13412" y="4631"/>
                  </a:cubicBezTo>
                  <a:cubicBezTo>
                    <a:pt x="13488" y="4617"/>
                    <a:pt x="13564" y="4609"/>
                    <a:pt x="13640" y="4609"/>
                  </a:cubicBezTo>
                  <a:cubicBezTo>
                    <a:pt x="13689" y="4609"/>
                    <a:pt x="13739" y="4612"/>
                    <a:pt x="13788" y="4619"/>
                  </a:cubicBezTo>
                  <a:cubicBezTo>
                    <a:pt x="13868" y="4585"/>
                    <a:pt x="13953" y="4562"/>
                    <a:pt x="14039" y="4551"/>
                  </a:cubicBezTo>
                  <a:cubicBezTo>
                    <a:pt x="14101" y="4545"/>
                    <a:pt x="14164" y="4545"/>
                    <a:pt x="14221" y="4545"/>
                  </a:cubicBezTo>
                  <a:cubicBezTo>
                    <a:pt x="14323" y="4465"/>
                    <a:pt x="14547" y="4419"/>
                    <a:pt x="14759" y="4419"/>
                  </a:cubicBezTo>
                  <a:cubicBezTo>
                    <a:pt x="14771" y="4419"/>
                    <a:pt x="14784" y="4420"/>
                    <a:pt x="14796" y="4420"/>
                  </a:cubicBezTo>
                  <a:cubicBezTo>
                    <a:pt x="14813" y="4408"/>
                    <a:pt x="14836" y="4403"/>
                    <a:pt x="14859" y="4397"/>
                  </a:cubicBezTo>
                  <a:cubicBezTo>
                    <a:pt x="14916" y="4386"/>
                    <a:pt x="14973" y="4363"/>
                    <a:pt x="15018" y="4334"/>
                  </a:cubicBezTo>
                  <a:cubicBezTo>
                    <a:pt x="15053" y="4329"/>
                    <a:pt x="15081" y="4329"/>
                    <a:pt x="15109" y="4329"/>
                  </a:cubicBezTo>
                  <a:cubicBezTo>
                    <a:pt x="15121" y="4295"/>
                    <a:pt x="15121" y="4255"/>
                    <a:pt x="15201" y="4243"/>
                  </a:cubicBezTo>
                  <a:lnTo>
                    <a:pt x="15315" y="4198"/>
                  </a:lnTo>
                  <a:cubicBezTo>
                    <a:pt x="15303" y="4186"/>
                    <a:pt x="15292" y="4169"/>
                    <a:pt x="15280" y="4158"/>
                  </a:cubicBezTo>
                  <a:cubicBezTo>
                    <a:pt x="15269" y="4141"/>
                    <a:pt x="15258" y="4129"/>
                    <a:pt x="15246" y="4118"/>
                  </a:cubicBezTo>
                  <a:cubicBezTo>
                    <a:pt x="15261" y="4114"/>
                    <a:pt x="15277" y="4112"/>
                    <a:pt x="15293" y="4112"/>
                  </a:cubicBezTo>
                  <a:cubicBezTo>
                    <a:pt x="15325" y="4112"/>
                    <a:pt x="15358" y="4120"/>
                    <a:pt x="15389" y="4135"/>
                  </a:cubicBezTo>
                  <a:cubicBezTo>
                    <a:pt x="15406" y="4141"/>
                    <a:pt x="15417" y="4152"/>
                    <a:pt x="15434" y="4158"/>
                  </a:cubicBezTo>
                  <a:cubicBezTo>
                    <a:pt x="15476" y="4179"/>
                    <a:pt x="15522" y="4191"/>
                    <a:pt x="15568" y="4191"/>
                  </a:cubicBezTo>
                  <a:cubicBezTo>
                    <a:pt x="15584" y="4191"/>
                    <a:pt x="15600" y="4189"/>
                    <a:pt x="15616" y="4186"/>
                  </a:cubicBezTo>
                  <a:cubicBezTo>
                    <a:pt x="15673" y="4175"/>
                    <a:pt x="15719" y="4164"/>
                    <a:pt x="15776" y="4152"/>
                  </a:cubicBezTo>
                  <a:cubicBezTo>
                    <a:pt x="15801" y="4149"/>
                    <a:pt x="15827" y="4148"/>
                    <a:pt x="15853" y="4148"/>
                  </a:cubicBezTo>
                  <a:cubicBezTo>
                    <a:pt x="15878" y="4148"/>
                    <a:pt x="15904" y="4149"/>
                    <a:pt x="15930" y="4152"/>
                  </a:cubicBezTo>
                  <a:cubicBezTo>
                    <a:pt x="15964" y="4158"/>
                    <a:pt x="16009" y="4175"/>
                    <a:pt x="16049" y="4175"/>
                  </a:cubicBezTo>
                  <a:lnTo>
                    <a:pt x="16118" y="4164"/>
                  </a:lnTo>
                  <a:cubicBezTo>
                    <a:pt x="16169" y="4141"/>
                    <a:pt x="16214" y="4118"/>
                    <a:pt x="16197" y="4072"/>
                  </a:cubicBezTo>
                  <a:cubicBezTo>
                    <a:pt x="16192" y="4067"/>
                    <a:pt x="16192" y="4061"/>
                    <a:pt x="16192" y="4055"/>
                  </a:cubicBezTo>
                  <a:cubicBezTo>
                    <a:pt x="16192" y="4021"/>
                    <a:pt x="16226" y="3998"/>
                    <a:pt x="16288" y="3987"/>
                  </a:cubicBezTo>
                  <a:cubicBezTo>
                    <a:pt x="16343" y="3957"/>
                    <a:pt x="16402" y="3940"/>
                    <a:pt x="16462" y="3940"/>
                  </a:cubicBezTo>
                  <a:cubicBezTo>
                    <a:pt x="16470" y="3940"/>
                    <a:pt x="16479" y="3941"/>
                    <a:pt x="16488" y="3941"/>
                  </a:cubicBezTo>
                  <a:cubicBezTo>
                    <a:pt x="16539" y="3911"/>
                    <a:pt x="16598" y="3897"/>
                    <a:pt x="16658" y="3897"/>
                  </a:cubicBezTo>
                  <a:cubicBezTo>
                    <a:pt x="16677" y="3897"/>
                    <a:pt x="16696" y="3899"/>
                    <a:pt x="16716" y="3902"/>
                  </a:cubicBezTo>
                  <a:cubicBezTo>
                    <a:pt x="16892" y="3924"/>
                    <a:pt x="17000" y="3981"/>
                    <a:pt x="17160" y="4010"/>
                  </a:cubicBezTo>
                  <a:lnTo>
                    <a:pt x="17239" y="4021"/>
                  </a:lnTo>
                  <a:lnTo>
                    <a:pt x="1723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42"/>
            <p:cNvSpPr/>
            <p:nvPr/>
          </p:nvSpPr>
          <p:spPr>
            <a:xfrm>
              <a:off x="2679250" y="351650"/>
              <a:ext cx="3766121" cy="985702"/>
            </a:xfrm>
            <a:custGeom>
              <a:avLst/>
              <a:gdLst/>
              <a:ahLst/>
              <a:cxnLst/>
              <a:rect l="l" t="t" r="r" b="b"/>
              <a:pathLst>
                <a:path w="17240" h="5035" extrusionOk="0">
                  <a:moveTo>
                    <a:pt x="6915" y="4653"/>
                  </a:moveTo>
                  <a:cubicBezTo>
                    <a:pt x="6909" y="4653"/>
                    <a:pt x="6903" y="4653"/>
                    <a:pt x="6897" y="4653"/>
                  </a:cubicBezTo>
                  <a:lnTo>
                    <a:pt x="6914" y="4653"/>
                  </a:lnTo>
                  <a:cubicBezTo>
                    <a:pt x="6914" y="4653"/>
                    <a:pt x="6915" y="4653"/>
                    <a:pt x="6915" y="4653"/>
                  </a:cubicBezTo>
                  <a:close/>
                  <a:moveTo>
                    <a:pt x="16795" y="0"/>
                  </a:moveTo>
                  <a:lnTo>
                    <a:pt x="16795" y="251"/>
                  </a:lnTo>
                  <a:cubicBezTo>
                    <a:pt x="17040" y="382"/>
                    <a:pt x="16943" y="758"/>
                    <a:pt x="16664" y="758"/>
                  </a:cubicBezTo>
                  <a:cubicBezTo>
                    <a:pt x="16385" y="758"/>
                    <a:pt x="16288" y="382"/>
                    <a:pt x="16533" y="251"/>
                  </a:cubicBezTo>
                  <a:lnTo>
                    <a:pt x="16533" y="6"/>
                  </a:lnTo>
                  <a:lnTo>
                    <a:pt x="15856" y="6"/>
                  </a:lnTo>
                  <a:lnTo>
                    <a:pt x="15856" y="251"/>
                  </a:lnTo>
                  <a:cubicBezTo>
                    <a:pt x="16100" y="382"/>
                    <a:pt x="16004" y="758"/>
                    <a:pt x="15725" y="758"/>
                  </a:cubicBezTo>
                  <a:cubicBezTo>
                    <a:pt x="15440" y="758"/>
                    <a:pt x="15349" y="382"/>
                    <a:pt x="15594" y="251"/>
                  </a:cubicBezTo>
                  <a:lnTo>
                    <a:pt x="15594" y="6"/>
                  </a:lnTo>
                  <a:lnTo>
                    <a:pt x="14910" y="6"/>
                  </a:lnTo>
                  <a:lnTo>
                    <a:pt x="14910" y="251"/>
                  </a:lnTo>
                  <a:cubicBezTo>
                    <a:pt x="15161" y="382"/>
                    <a:pt x="15064" y="758"/>
                    <a:pt x="14785" y="758"/>
                  </a:cubicBezTo>
                  <a:cubicBezTo>
                    <a:pt x="14500" y="758"/>
                    <a:pt x="14403" y="382"/>
                    <a:pt x="14654" y="251"/>
                  </a:cubicBezTo>
                  <a:lnTo>
                    <a:pt x="14654" y="6"/>
                  </a:lnTo>
                  <a:lnTo>
                    <a:pt x="13965" y="6"/>
                  </a:lnTo>
                  <a:lnTo>
                    <a:pt x="13965" y="251"/>
                  </a:lnTo>
                  <a:cubicBezTo>
                    <a:pt x="14210" y="382"/>
                    <a:pt x="14113" y="758"/>
                    <a:pt x="13834" y="758"/>
                  </a:cubicBezTo>
                  <a:cubicBezTo>
                    <a:pt x="13549" y="758"/>
                    <a:pt x="13458" y="382"/>
                    <a:pt x="13703" y="251"/>
                  </a:cubicBezTo>
                  <a:lnTo>
                    <a:pt x="13703" y="6"/>
                  </a:lnTo>
                  <a:lnTo>
                    <a:pt x="13019" y="6"/>
                  </a:lnTo>
                  <a:lnTo>
                    <a:pt x="13019" y="251"/>
                  </a:lnTo>
                  <a:cubicBezTo>
                    <a:pt x="13270" y="382"/>
                    <a:pt x="13173" y="758"/>
                    <a:pt x="12894" y="758"/>
                  </a:cubicBezTo>
                  <a:cubicBezTo>
                    <a:pt x="12609" y="758"/>
                    <a:pt x="12512" y="382"/>
                    <a:pt x="12763" y="251"/>
                  </a:cubicBezTo>
                  <a:lnTo>
                    <a:pt x="12763" y="6"/>
                  </a:lnTo>
                  <a:lnTo>
                    <a:pt x="12080" y="6"/>
                  </a:lnTo>
                  <a:lnTo>
                    <a:pt x="12080" y="251"/>
                  </a:lnTo>
                  <a:cubicBezTo>
                    <a:pt x="12325" y="382"/>
                    <a:pt x="12228" y="758"/>
                    <a:pt x="11949" y="758"/>
                  </a:cubicBezTo>
                  <a:cubicBezTo>
                    <a:pt x="11670" y="758"/>
                    <a:pt x="11573" y="382"/>
                    <a:pt x="11818" y="251"/>
                  </a:cubicBezTo>
                  <a:lnTo>
                    <a:pt x="11818" y="6"/>
                  </a:lnTo>
                  <a:lnTo>
                    <a:pt x="11140" y="6"/>
                  </a:lnTo>
                  <a:lnTo>
                    <a:pt x="11140" y="251"/>
                  </a:lnTo>
                  <a:cubicBezTo>
                    <a:pt x="11385" y="382"/>
                    <a:pt x="11288" y="758"/>
                    <a:pt x="11009" y="758"/>
                  </a:cubicBezTo>
                  <a:cubicBezTo>
                    <a:pt x="10730" y="758"/>
                    <a:pt x="10633" y="382"/>
                    <a:pt x="10878" y="251"/>
                  </a:cubicBezTo>
                  <a:lnTo>
                    <a:pt x="10878" y="6"/>
                  </a:lnTo>
                  <a:lnTo>
                    <a:pt x="10200" y="6"/>
                  </a:lnTo>
                  <a:lnTo>
                    <a:pt x="10200" y="251"/>
                  </a:lnTo>
                  <a:cubicBezTo>
                    <a:pt x="10445" y="382"/>
                    <a:pt x="10348" y="758"/>
                    <a:pt x="10069" y="758"/>
                  </a:cubicBezTo>
                  <a:cubicBezTo>
                    <a:pt x="9790" y="758"/>
                    <a:pt x="9693" y="382"/>
                    <a:pt x="9938" y="251"/>
                  </a:cubicBezTo>
                  <a:lnTo>
                    <a:pt x="9938" y="6"/>
                  </a:lnTo>
                  <a:lnTo>
                    <a:pt x="9266" y="6"/>
                  </a:lnTo>
                  <a:lnTo>
                    <a:pt x="9266" y="251"/>
                  </a:lnTo>
                  <a:cubicBezTo>
                    <a:pt x="9511" y="382"/>
                    <a:pt x="9414" y="758"/>
                    <a:pt x="9135" y="758"/>
                  </a:cubicBezTo>
                  <a:cubicBezTo>
                    <a:pt x="8850" y="758"/>
                    <a:pt x="8754" y="382"/>
                    <a:pt x="9004" y="251"/>
                  </a:cubicBezTo>
                  <a:lnTo>
                    <a:pt x="9004" y="6"/>
                  </a:lnTo>
                  <a:lnTo>
                    <a:pt x="8321" y="6"/>
                  </a:lnTo>
                  <a:lnTo>
                    <a:pt x="8321" y="251"/>
                  </a:lnTo>
                  <a:cubicBezTo>
                    <a:pt x="8571" y="382"/>
                    <a:pt x="8475" y="758"/>
                    <a:pt x="8190" y="758"/>
                  </a:cubicBezTo>
                  <a:cubicBezTo>
                    <a:pt x="7911" y="758"/>
                    <a:pt x="7814" y="382"/>
                    <a:pt x="8059" y="251"/>
                  </a:cubicBezTo>
                  <a:lnTo>
                    <a:pt x="8059" y="6"/>
                  </a:lnTo>
                  <a:lnTo>
                    <a:pt x="7381" y="6"/>
                  </a:lnTo>
                  <a:lnTo>
                    <a:pt x="7381" y="251"/>
                  </a:lnTo>
                  <a:cubicBezTo>
                    <a:pt x="7626" y="382"/>
                    <a:pt x="7535" y="758"/>
                    <a:pt x="7250" y="758"/>
                  </a:cubicBezTo>
                  <a:cubicBezTo>
                    <a:pt x="6971" y="758"/>
                    <a:pt x="6874" y="382"/>
                    <a:pt x="7119" y="251"/>
                  </a:cubicBezTo>
                  <a:lnTo>
                    <a:pt x="7119" y="6"/>
                  </a:lnTo>
                  <a:lnTo>
                    <a:pt x="6441" y="6"/>
                  </a:lnTo>
                  <a:lnTo>
                    <a:pt x="6441" y="251"/>
                  </a:lnTo>
                  <a:cubicBezTo>
                    <a:pt x="6686" y="382"/>
                    <a:pt x="6589" y="758"/>
                    <a:pt x="6310" y="758"/>
                  </a:cubicBezTo>
                  <a:cubicBezTo>
                    <a:pt x="6031" y="758"/>
                    <a:pt x="5935" y="382"/>
                    <a:pt x="6179" y="251"/>
                  </a:cubicBezTo>
                  <a:lnTo>
                    <a:pt x="6179" y="6"/>
                  </a:lnTo>
                  <a:lnTo>
                    <a:pt x="5502" y="6"/>
                  </a:lnTo>
                  <a:lnTo>
                    <a:pt x="5502" y="251"/>
                  </a:lnTo>
                  <a:cubicBezTo>
                    <a:pt x="5747" y="382"/>
                    <a:pt x="5650" y="758"/>
                    <a:pt x="5371" y="758"/>
                  </a:cubicBezTo>
                  <a:cubicBezTo>
                    <a:pt x="5086" y="758"/>
                    <a:pt x="4995" y="382"/>
                    <a:pt x="5240" y="251"/>
                  </a:cubicBezTo>
                  <a:lnTo>
                    <a:pt x="5240" y="6"/>
                  </a:lnTo>
                  <a:lnTo>
                    <a:pt x="4562" y="6"/>
                  </a:lnTo>
                  <a:lnTo>
                    <a:pt x="4562" y="251"/>
                  </a:lnTo>
                  <a:cubicBezTo>
                    <a:pt x="4807" y="382"/>
                    <a:pt x="4710" y="758"/>
                    <a:pt x="4431" y="758"/>
                  </a:cubicBezTo>
                  <a:cubicBezTo>
                    <a:pt x="4146" y="758"/>
                    <a:pt x="4049" y="382"/>
                    <a:pt x="4300" y="251"/>
                  </a:cubicBezTo>
                  <a:lnTo>
                    <a:pt x="4300" y="6"/>
                  </a:lnTo>
                  <a:lnTo>
                    <a:pt x="3617" y="6"/>
                  </a:lnTo>
                  <a:lnTo>
                    <a:pt x="3617" y="251"/>
                  </a:lnTo>
                  <a:cubicBezTo>
                    <a:pt x="3867" y="382"/>
                    <a:pt x="3770" y="758"/>
                    <a:pt x="3486" y="758"/>
                  </a:cubicBezTo>
                  <a:cubicBezTo>
                    <a:pt x="3207" y="758"/>
                    <a:pt x="3110" y="382"/>
                    <a:pt x="3360" y="251"/>
                  </a:cubicBezTo>
                  <a:lnTo>
                    <a:pt x="3360" y="6"/>
                  </a:lnTo>
                  <a:lnTo>
                    <a:pt x="2677" y="6"/>
                  </a:lnTo>
                  <a:lnTo>
                    <a:pt x="2677" y="251"/>
                  </a:lnTo>
                  <a:cubicBezTo>
                    <a:pt x="2922" y="382"/>
                    <a:pt x="2831" y="758"/>
                    <a:pt x="2546" y="758"/>
                  </a:cubicBezTo>
                  <a:cubicBezTo>
                    <a:pt x="2267" y="758"/>
                    <a:pt x="2170" y="382"/>
                    <a:pt x="2415" y="251"/>
                  </a:cubicBezTo>
                  <a:lnTo>
                    <a:pt x="2415" y="6"/>
                  </a:lnTo>
                  <a:lnTo>
                    <a:pt x="1737" y="6"/>
                  </a:lnTo>
                  <a:lnTo>
                    <a:pt x="1737" y="251"/>
                  </a:lnTo>
                  <a:cubicBezTo>
                    <a:pt x="1982" y="382"/>
                    <a:pt x="1885" y="758"/>
                    <a:pt x="1606" y="758"/>
                  </a:cubicBezTo>
                  <a:cubicBezTo>
                    <a:pt x="1327" y="758"/>
                    <a:pt x="1230" y="382"/>
                    <a:pt x="1475" y="251"/>
                  </a:cubicBezTo>
                  <a:lnTo>
                    <a:pt x="1475" y="6"/>
                  </a:lnTo>
                  <a:lnTo>
                    <a:pt x="792" y="6"/>
                  </a:lnTo>
                  <a:lnTo>
                    <a:pt x="792" y="251"/>
                  </a:lnTo>
                  <a:cubicBezTo>
                    <a:pt x="1037" y="382"/>
                    <a:pt x="940" y="758"/>
                    <a:pt x="661" y="758"/>
                  </a:cubicBezTo>
                  <a:cubicBezTo>
                    <a:pt x="382" y="758"/>
                    <a:pt x="285" y="382"/>
                    <a:pt x="530" y="251"/>
                  </a:cubicBezTo>
                  <a:lnTo>
                    <a:pt x="530" y="6"/>
                  </a:lnTo>
                  <a:lnTo>
                    <a:pt x="0" y="6"/>
                  </a:lnTo>
                  <a:lnTo>
                    <a:pt x="0" y="4972"/>
                  </a:lnTo>
                  <a:cubicBezTo>
                    <a:pt x="6" y="4972"/>
                    <a:pt x="12" y="4972"/>
                    <a:pt x="17" y="4967"/>
                  </a:cubicBezTo>
                  <a:cubicBezTo>
                    <a:pt x="56" y="4947"/>
                    <a:pt x="100" y="4938"/>
                    <a:pt x="145" y="4938"/>
                  </a:cubicBezTo>
                  <a:cubicBezTo>
                    <a:pt x="165" y="4938"/>
                    <a:pt x="185" y="4940"/>
                    <a:pt x="205" y="4944"/>
                  </a:cubicBezTo>
                  <a:cubicBezTo>
                    <a:pt x="222" y="4950"/>
                    <a:pt x="239" y="4955"/>
                    <a:pt x="256" y="4955"/>
                  </a:cubicBezTo>
                  <a:cubicBezTo>
                    <a:pt x="264" y="4957"/>
                    <a:pt x="270" y="4958"/>
                    <a:pt x="274" y="4958"/>
                  </a:cubicBezTo>
                  <a:cubicBezTo>
                    <a:pt x="293" y="4958"/>
                    <a:pt x="286" y="4943"/>
                    <a:pt x="291" y="4938"/>
                  </a:cubicBezTo>
                  <a:cubicBezTo>
                    <a:pt x="296" y="4927"/>
                    <a:pt x="302" y="4915"/>
                    <a:pt x="313" y="4910"/>
                  </a:cubicBezTo>
                  <a:cubicBezTo>
                    <a:pt x="336" y="4893"/>
                    <a:pt x="313" y="4864"/>
                    <a:pt x="359" y="4853"/>
                  </a:cubicBezTo>
                  <a:cubicBezTo>
                    <a:pt x="393" y="4841"/>
                    <a:pt x="433" y="4836"/>
                    <a:pt x="467" y="4830"/>
                  </a:cubicBezTo>
                  <a:lnTo>
                    <a:pt x="467" y="4830"/>
                  </a:lnTo>
                  <a:lnTo>
                    <a:pt x="444" y="4841"/>
                  </a:lnTo>
                  <a:cubicBezTo>
                    <a:pt x="433" y="4847"/>
                    <a:pt x="427" y="4858"/>
                    <a:pt x="422" y="4864"/>
                  </a:cubicBezTo>
                  <a:cubicBezTo>
                    <a:pt x="433" y="4875"/>
                    <a:pt x="456" y="4887"/>
                    <a:pt x="467" y="4904"/>
                  </a:cubicBezTo>
                  <a:cubicBezTo>
                    <a:pt x="484" y="4915"/>
                    <a:pt x="501" y="4938"/>
                    <a:pt x="467" y="4950"/>
                  </a:cubicBezTo>
                  <a:cubicBezTo>
                    <a:pt x="399" y="4972"/>
                    <a:pt x="376" y="5001"/>
                    <a:pt x="365" y="5035"/>
                  </a:cubicBezTo>
                  <a:cubicBezTo>
                    <a:pt x="416" y="5024"/>
                    <a:pt x="461" y="5006"/>
                    <a:pt x="507" y="4989"/>
                  </a:cubicBezTo>
                  <a:cubicBezTo>
                    <a:pt x="541" y="4938"/>
                    <a:pt x="592" y="4904"/>
                    <a:pt x="649" y="4893"/>
                  </a:cubicBezTo>
                  <a:lnTo>
                    <a:pt x="723" y="4875"/>
                  </a:lnTo>
                  <a:cubicBezTo>
                    <a:pt x="763" y="4866"/>
                    <a:pt x="804" y="4862"/>
                    <a:pt x="844" y="4862"/>
                  </a:cubicBezTo>
                  <a:cubicBezTo>
                    <a:pt x="931" y="4862"/>
                    <a:pt x="1018" y="4882"/>
                    <a:pt x="1099" y="4921"/>
                  </a:cubicBezTo>
                  <a:cubicBezTo>
                    <a:pt x="1172" y="4908"/>
                    <a:pt x="1245" y="4902"/>
                    <a:pt x="1317" y="4902"/>
                  </a:cubicBezTo>
                  <a:cubicBezTo>
                    <a:pt x="1341" y="4902"/>
                    <a:pt x="1366" y="4903"/>
                    <a:pt x="1390" y="4904"/>
                  </a:cubicBezTo>
                  <a:lnTo>
                    <a:pt x="1373" y="4875"/>
                  </a:lnTo>
                  <a:lnTo>
                    <a:pt x="1470" y="4858"/>
                  </a:lnTo>
                  <a:cubicBezTo>
                    <a:pt x="1493" y="4844"/>
                    <a:pt x="1516" y="4834"/>
                    <a:pt x="1543" y="4834"/>
                  </a:cubicBezTo>
                  <a:cubicBezTo>
                    <a:pt x="1549" y="4834"/>
                    <a:pt x="1555" y="4835"/>
                    <a:pt x="1561" y="4836"/>
                  </a:cubicBezTo>
                  <a:cubicBezTo>
                    <a:pt x="1578" y="4830"/>
                    <a:pt x="1601" y="4819"/>
                    <a:pt x="1618" y="4813"/>
                  </a:cubicBezTo>
                  <a:cubicBezTo>
                    <a:pt x="1630" y="4804"/>
                    <a:pt x="1646" y="4799"/>
                    <a:pt x="1662" y="4799"/>
                  </a:cubicBezTo>
                  <a:cubicBezTo>
                    <a:pt x="1668" y="4799"/>
                    <a:pt x="1674" y="4800"/>
                    <a:pt x="1680" y="4801"/>
                  </a:cubicBezTo>
                  <a:cubicBezTo>
                    <a:pt x="1675" y="4813"/>
                    <a:pt x="1697" y="4824"/>
                    <a:pt x="1737" y="4836"/>
                  </a:cubicBezTo>
                  <a:cubicBezTo>
                    <a:pt x="1766" y="4819"/>
                    <a:pt x="1806" y="4807"/>
                    <a:pt x="1840" y="4801"/>
                  </a:cubicBezTo>
                  <a:cubicBezTo>
                    <a:pt x="1851" y="4779"/>
                    <a:pt x="1891" y="4762"/>
                    <a:pt x="1919" y="4744"/>
                  </a:cubicBezTo>
                  <a:cubicBezTo>
                    <a:pt x="1925" y="4744"/>
                    <a:pt x="1931" y="4750"/>
                    <a:pt x="1937" y="4750"/>
                  </a:cubicBezTo>
                  <a:cubicBezTo>
                    <a:pt x="1948" y="4756"/>
                    <a:pt x="1959" y="4767"/>
                    <a:pt x="1971" y="4773"/>
                  </a:cubicBezTo>
                  <a:cubicBezTo>
                    <a:pt x="2096" y="4756"/>
                    <a:pt x="2227" y="4744"/>
                    <a:pt x="2364" y="4733"/>
                  </a:cubicBezTo>
                  <a:cubicBezTo>
                    <a:pt x="2529" y="4722"/>
                    <a:pt x="2671" y="4710"/>
                    <a:pt x="2814" y="4705"/>
                  </a:cubicBezTo>
                  <a:cubicBezTo>
                    <a:pt x="2848" y="4689"/>
                    <a:pt x="2884" y="4682"/>
                    <a:pt x="2922" y="4682"/>
                  </a:cubicBezTo>
                  <a:cubicBezTo>
                    <a:pt x="2941" y="4682"/>
                    <a:pt x="2960" y="4684"/>
                    <a:pt x="2979" y="4688"/>
                  </a:cubicBezTo>
                  <a:cubicBezTo>
                    <a:pt x="2990" y="4688"/>
                    <a:pt x="2996" y="4693"/>
                    <a:pt x="3007" y="4699"/>
                  </a:cubicBezTo>
                  <a:cubicBezTo>
                    <a:pt x="3121" y="4699"/>
                    <a:pt x="3235" y="4705"/>
                    <a:pt x="3349" y="4716"/>
                  </a:cubicBezTo>
                  <a:cubicBezTo>
                    <a:pt x="3372" y="4716"/>
                    <a:pt x="3394" y="4722"/>
                    <a:pt x="3412" y="4727"/>
                  </a:cubicBezTo>
                  <a:cubicBezTo>
                    <a:pt x="3423" y="4727"/>
                    <a:pt x="3429" y="4722"/>
                    <a:pt x="3440" y="4722"/>
                  </a:cubicBezTo>
                  <a:cubicBezTo>
                    <a:pt x="3525" y="4705"/>
                    <a:pt x="3611" y="4682"/>
                    <a:pt x="3691" y="4665"/>
                  </a:cubicBezTo>
                  <a:lnTo>
                    <a:pt x="3765" y="4682"/>
                  </a:lnTo>
                  <a:cubicBezTo>
                    <a:pt x="3782" y="4680"/>
                    <a:pt x="3799" y="4679"/>
                    <a:pt x="3816" y="4679"/>
                  </a:cubicBezTo>
                  <a:cubicBezTo>
                    <a:pt x="3903" y="4679"/>
                    <a:pt x="3991" y="4703"/>
                    <a:pt x="4067" y="4750"/>
                  </a:cubicBezTo>
                  <a:cubicBezTo>
                    <a:pt x="4249" y="4750"/>
                    <a:pt x="4425" y="4773"/>
                    <a:pt x="4608" y="4813"/>
                  </a:cubicBezTo>
                  <a:cubicBezTo>
                    <a:pt x="4653" y="4819"/>
                    <a:pt x="4699" y="4836"/>
                    <a:pt x="4744" y="4864"/>
                  </a:cubicBezTo>
                  <a:cubicBezTo>
                    <a:pt x="4758" y="4867"/>
                    <a:pt x="4774" y="4868"/>
                    <a:pt x="4791" y="4868"/>
                  </a:cubicBezTo>
                  <a:cubicBezTo>
                    <a:pt x="4807" y="4868"/>
                    <a:pt x="4824" y="4867"/>
                    <a:pt x="4841" y="4864"/>
                  </a:cubicBezTo>
                  <a:lnTo>
                    <a:pt x="4852" y="4841"/>
                  </a:lnTo>
                  <a:cubicBezTo>
                    <a:pt x="4864" y="4853"/>
                    <a:pt x="4881" y="4858"/>
                    <a:pt x="4898" y="4864"/>
                  </a:cubicBezTo>
                  <a:cubicBezTo>
                    <a:pt x="4915" y="4870"/>
                    <a:pt x="4955" y="4875"/>
                    <a:pt x="4983" y="4881"/>
                  </a:cubicBezTo>
                  <a:lnTo>
                    <a:pt x="5063" y="4875"/>
                  </a:lnTo>
                  <a:cubicBezTo>
                    <a:pt x="5077" y="4884"/>
                    <a:pt x="5093" y="4888"/>
                    <a:pt x="5109" y="4888"/>
                  </a:cubicBezTo>
                  <a:cubicBezTo>
                    <a:pt x="5124" y="4888"/>
                    <a:pt x="5140" y="4884"/>
                    <a:pt x="5154" y="4875"/>
                  </a:cubicBezTo>
                  <a:lnTo>
                    <a:pt x="5177" y="4875"/>
                  </a:lnTo>
                  <a:cubicBezTo>
                    <a:pt x="5251" y="4864"/>
                    <a:pt x="5314" y="4853"/>
                    <a:pt x="5382" y="4841"/>
                  </a:cubicBezTo>
                  <a:cubicBezTo>
                    <a:pt x="5372" y="4808"/>
                    <a:pt x="5404" y="4804"/>
                    <a:pt x="5443" y="4804"/>
                  </a:cubicBezTo>
                  <a:cubicBezTo>
                    <a:pt x="5457" y="4804"/>
                    <a:pt x="5471" y="4805"/>
                    <a:pt x="5485" y="4805"/>
                  </a:cubicBezTo>
                  <a:cubicBezTo>
                    <a:pt x="5500" y="4805"/>
                    <a:pt x="5513" y="4804"/>
                    <a:pt x="5524" y="4801"/>
                  </a:cubicBezTo>
                  <a:cubicBezTo>
                    <a:pt x="5543" y="4811"/>
                    <a:pt x="5562" y="4815"/>
                    <a:pt x="5582" y="4815"/>
                  </a:cubicBezTo>
                  <a:cubicBezTo>
                    <a:pt x="5598" y="4815"/>
                    <a:pt x="5615" y="4812"/>
                    <a:pt x="5633" y="4807"/>
                  </a:cubicBezTo>
                  <a:cubicBezTo>
                    <a:pt x="5673" y="4796"/>
                    <a:pt x="5718" y="4784"/>
                    <a:pt x="5730" y="4756"/>
                  </a:cubicBezTo>
                  <a:cubicBezTo>
                    <a:pt x="5749" y="4705"/>
                    <a:pt x="5759" y="4683"/>
                    <a:pt x="5796" y="4683"/>
                  </a:cubicBezTo>
                  <a:cubicBezTo>
                    <a:pt x="5825" y="4683"/>
                    <a:pt x="5871" y="4697"/>
                    <a:pt x="5952" y="4722"/>
                  </a:cubicBezTo>
                  <a:cubicBezTo>
                    <a:pt x="5957" y="4727"/>
                    <a:pt x="5969" y="4727"/>
                    <a:pt x="5974" y="4727"/>
                  </a:cubicBezTo>
                  <a:cubicBezTo>
                    <a:pt x="5997" y="4727"/>
                    <a:pt x="6026" y="4727"/>
                    <a:pt x="6026" y="4722"/>
                  </a:cubicBezTo>
                  <a:cubicBezTo>
                    <a:pt x="6026" y="4699"/>
                    <a:pt x="6060" y="4693"/>
                    <a:pt x="6094" y="4688"/>
                  </a:cubicBezTo>
                  <a:lnTo>
                    <a:pt x="6094" y="4688"/>
                  </a:lnTo>
                  <a:cubicBezTo>
                    <a:pt x="6094" y="4693"/>
                    <a:pt x="6094" y="4699"/>
                    <a:pt x="6088" y="4699"/>
                  </a:cubicBezTo>
                  <a:cubicBezTo>
                    <a:pt x="6071" y="4716"/>
                    <a:pt x="6060" y="4722"/>
                    <a:pt x="6094" y="4739"/>
                  </a:cubicBezTo>
                  <a:cubicBezTo>
                    <a:pt x="6107" y="4745"/>
                    <a:pt x="6123" y="4748"/>
                    <a:pt x="6139" y="4748"/>
                  </a:cubicBezTo>
                  <a:cubicBezTo>
                    <a:pt x="6150" y="4748"/>
                    <a:pt x="6162" y="4747"/>
                    <a:pt x="6174" y="4744"/>
                  </a:cubicBezTo>
                  <a:cubicBezTo>
                    <a:pt x="6231" y="4727"/>
                    <a:pt x="6288" y="4716"/>
                    <a:pt x="6345" y="4710"/>
                  </a:cubicBezTo>
                  <a:cubicBezTo>
                    <a:pt x="6362" y="4670"/>
                    <a:pt x="6436" y="4670"/>
                    <a:pt x="6515" y="4665"/>
                  </a:cubicBezTo>
                  <a:cubicBezTo>
                    <a:pt x="6520" y="4666"/>
                    <a:pt x="6526" y="4666"/>
                    <a:pt x="6531" y="4666"/>
                  </a:cubicBezTo>
                  <a:cubicBezTo>
                    <a:pt x="6556" y="4666"/>
                    <a:pt x="6582" y="4656"/>
                    <a:pt x="6601" y="4642"/>
                  </a:cubicBezTo>
                  <a:cubicBezTo>
                    <a:pt x="6629" y="4619"/>
                    <a:pt x="6658" y="4614"/>
                    <a:pt x="6692" y="4614"/>
                  </a:cubicBezTo>
                  <a:lnTo>
                    <a:pt x="6891" y="4614"/>
                  </a:lnTo>
                  <a:cubicBezTo>
                    <a:pt x="6931" y="4614"/>
                    <a:pt x="6886" y="4614"/>
                    <a:pt x="6914" y="4631"/>
                  </a:cubicBezTo>
                  <a:cubicBezTo>
                    <a:pt x="6920" y="4636"/>
                    <a:pt x="6920" y="4647"/>
                    <a:pt x="6915" y="4653"/>
                  </a:cubicBezTo>
                  <a:lnTo>
                    <a:pt x="6915" y="4653"/>
                  </a:lnTo>
                  <a:cubicBezTo>
                    <a:pt x="6951" y="4651"/>
                    <a:pt x="6987" y="4651"/>
                    <a:pt x="7025" y="4651"/>
                  </a:cubicBezTo>
                  <a:cubicBezTo>
                    <a:pt x="7112" y="4651"/>
                    <a:pt x="7205" y="4653"/>
                    <a:pt x="7307" y="4653"/>
                  </a:cubicBezTo>
                  <a:cubicBezTo>
                    <a:pt x="7358" y="4653"/>
                    <a:pt x="7410" y="4648"/>
                    <a:pt x="7461" y="4642"/>
                  </a:cubicBezTo>
                  <a:lnTo>
                    <a:pt x="7529" y="4636"/>
                  </a:lnTo>
                  <a:cubicBezTo>
                    <a:pt x="7558" y="4619"/>
                    <a:pt x="7586" y="4608"/>
                    <a:pt x="7615" y="4602"/>
                  </a:cubicBezTo>
                  <a:cubicBezTo>
                    <a:pt x="7626" y="4599"/>
                    <a:pt x="7636" y="4598"/>
                    <a:pt x="7645" y="4598"/>
                  </a:cubicBezTo>
                  <a:cubicBezTo>
                    <a:pt x="7654" y="4598"/>
                    <a:pt x="7663" y="4599"/>
                    <a:pt x="7672" y="4602"/>
                  </a:cubicBezTo>
                  <a:cubicBezTo>
                    <a:pt x="7672" y="4602"/>
                    <a:pt x="7683" y="4608"/>
                    <a:pt x="7683" y="4614"/>
                  </a:cubicBezTo>
                  <a:cubicBezTo>
                    <a:pt x="7683" y="4616"/>
                    <a:pt x="7683" y="4616"/>
                    <a:pt x="7683" y="4616"/>
                  </a:cubicBezTo>
                  <a:cubicBezTo>
                    <a:pt x="7683" y="4616"/>
                    <a:pt x="7683" y="4616"/>
                    <a:pt x="7683" y="4619"/>
                  </a:cubicBezTo>
                  <a:cubicBezTo>
                    <a:pt x="7763" y="4608"/>
                    <a:pt x="7848" y="4602"/>
                    <a:pt x="7928" y="4596"/>
                  </a:cubicBezTo>
                  <a:cubicBezTo>
                    <a:pt x="8082" y="4579"/>
                    <a:pt x="8235" y="4562"/>
                    <a:pt x="8389" y="4545"/>
                  </a:cubicBezTo>
                  <a:cubicBezTo>
                    <a:pt x="8403" y="4543"/>
                    <a:pt x="8416" y="4542"/>
                    <a:pt x="8429" y="4542"/>
                  </a:cubicBezTo>
                  <a:cubicBezTo>
                    <a:pt x="8484" y="4542"/>
                    <a:pt x="8536" y="4561"/>
                    <a:pt x="8577" y="4602"/>
                  </a:cubicBezTo>
                  <a:lnTo>
                    <a:pt x="8691" y="4568"/>
                  </a:lnTo>
                  <a:cubicBezTo>
                    <a:pt x="8691" y="4568"/>
                    <a:pt x="8685" y="4557"/>
                    <a:pt x="8691" y="4557"/>
                  </a:cubicBezTo>
                  <a:cubicBezTo>
                    <a:pt x="8714" y="4545"/>
                    <a:pt x="8731" y="4539"/>
                    <a:pt x="8754" y="4539"/>
                  </a:cubicBezTo>
                  <a:cubicBezTo>
                    <a:pt x="8885" y="4522"/>
                    <a:pt x="8987" y="4488"/>
                    <a:pt x="9118" y="4477"/>
                  </a:cubicBezTo>
                  <a:cubicBezTo>
                    <a:pt x="9123" y="4476"/>
                    <a:pt x="9128" y="4476"/>
                    <a:pt x="9133" y="4476"/>
                  </a:cubicBezTo>
                  <a:cubicBezTo>
                    <a:pt x="9168" y="4476"/>
                    <a:pt x="9216" y="4491"/>
                    <a:pt x="9221" y="4505"/>
                  </a:cubicBezTo>
                  <a:cubicBezTo>
                    <a:pt x="9226" y="4522"/>
                    <a:pt x="9232" y="4557"/>
                    <a:pt x="9243" y="4579"/>
                  </a:cubicBezTo>
                  <a:lnTo>
                    <a:pt x="9255" y="4579"/>
                  </a:lnTo>
                  <a:lnTo>
                    <a:pt x="9420" y="4642"/>
                  </a:lnTo>
                  <a:lnTo>
                    <a:pt x="9483" y="4642"/>
                  </a:lnTo>
                  <a:cubicBezTo>
                    <a:pt x="9565" y="4598"/>
                    <a:pt x="9658" y="4574"/>
                    <a:pt x="9751" y="4574"/>
                  </a:cubicBezTo>
                  <a:cubicBezTo>
                    <a:pt x="9825" y="4574"/>
                    <a:pt x="9899" y="4589"/>
                    <a:pt x="9967" y="4619"/>
                  </a:cubicBezTo>
                  <a:lnTo>
                    <a:pt x="10092" y="4636"/>
                  </a:lnTo>
                  <a:lnTo>
                    <a:pt x="10103" y="4636"/>
                  </a:lnTo>
                  <a:cubicBezTo>
                    <a:pt x="10160" y="4608"/>
                    <a:pt x="10223" y="4596"/>
                    <a:pt x="10291" y="4591"/>
                  </a:cubicBezTo>
                  <a:cubicBezTo>
                    <a:pt x="10308" y="4596"/>
                    <a:pt x="10326" y="4596"/>
                    <a:pt x="10343" y="4608"/>
                  </a:cubicBezTo>
                  <a:cubicBezTo>
                    <a:pt x="10348" y="4608"/>
                    <a:pt x="10354" y="4619"/>
                    <a:pt x="10354" y="4619"/>
                  </a:cubicBezTo>
                  <a:cubicBezTo>
                    <a:pt x="10348" y="4636"/>
                    <a:pt x="10343" y="4648"/>
                    <a:pt x="10337" y="4659"/>
                  </a:cubicBezTo>
                  <a:cubicBezTo>
                    <a:pt x="10331" y="4670"/>
                    <a:pt x="10314" y="4676"/>
                    <a:pt x="10326" y="4693"/>
                  </a:cubicBezTo>
                  <a:cubicBezTo>
                    <a:pt x="10331" y="4699"/>
                    <a:pt x="10343" y="4705"/>
                    <a:pt x="10348" y="4716"/>
                  </a:cubicBezTo>
                  <a:cubicBezTo>
                    <a:pt x="10360" y="4722"/>
                    <a:pt x="10377" y="4722"/>
                    <a:pt x="10394" y="4722"/>
                  </a:cubicBezTo>
                  <a:cubicBezTo>
                    <a:pt x="10408" y="4719"/>
                    <a:pt x="10422" y="4715"/>
                    <a:pt x="10438" y="4715"/>
                  </a:cubicBezTo>
                  <a:cubicBezTo>
                    <a:pt x="10454" y="4715"/>
                    <a:pt x="10471" y="4719"/>
                    <a:pt x="10491" y="4733"/>
                  </a:cubicBezTo>
                  <a:cubicBezTo>
                    <a:pt x="10508" y="4750"/>
                    <a:pt x="10531" y="4762"/>
                    <a:pt x="10559" y="4762"/>
                  </a:cubicBezTo>
                  <a:cubicBezTo>
                    <a:pt x="10656" y="4762"/>
                    <a:pt x="10679" y="4801"/>
                    <a:pt x="10730" y="4830"/>
                  </a:cubicBezTo>
                  <a:cubicBezTo>
                    <a:pt x="10747" y="4838"/>
                    <a:pt x="10742" y="4844"/>
                    <a:pt x="10727" y="4844"/>
                  </a:cubicBezTo>
                  <a:cubicBezTo>
                    <a:pt x="10722" y="4844"/>
                    <a:pt x="10715" y="4843"/>
                    <a:pt x="10707" y="4841"/>
                  </a:cubicBezTo>
                  <a:cubicBezTo>
                    <a:pt x="10697" y="4841"/>
                    <a:pt x="10688" y="4840"/>
                    <a:pt x="10679" y="4840"/>
                  </a:cubicBezTo>
                  <a:cubicBezTo>
                    <a:pt x="10605" y="4840"/>
                    <a:pt x="10582" y="4862"/>
                    <a:pt x="10582" y="4893"/>
                  </a:cubicBezTo>
                  <a:cubicBezTo>
                    <a:pt x="10582" y="4904"/>
                    <a:pt x="10588" y="4915"/>
                    <a:pt x="10588" y="4921"/>
                  </a:cubicBezTo>
                  <a:cubicBezTo>
                    <a:pt x="10667" y="4944"/>
                    <a:pt x="10747" y="4967"/>
                    <a:pt x="10832" y="4989"/>
                  </a:cubicBezTo>
                  <a:cubicBezTo>
                    <a:pt x="10841" y="4992"/>
                    <a:pt x="10851" y="4994"/>
                    <a:pt x="10861" y="4994"/>
                  </a:cubicBezTo>
                  <a:cubicBezTo>
                    <a:pt x="10871" y="4994"/>
                    <a:pt x="10881" y="4992"/>
                    <a:pt x="10889" y="4989"/>
                  </a:cubicBezTo>
                  <a:lnTo>
                    <a:pt x="11208" y="4932"/>
                  </a:lnTo>
                  <a:cubicBezTo>
                    <a:pt x="11197" y="4915"/>
                    <a:pt x="11185" y="4904"/>
                    <a:pt x="11174" y="4887"/>
                  </a:cubicBezTo>
                  <a:cubicBezTo>
                    <a:pt x="11157" y="4858"/>
                    <a:pt x="11157" y="4841"/>
                    <a:pt x="11208" y="4824"/>
                  </a:cubicBezTo>
                  <a:cubicBezTo>
                    <a:pt x="11231" y="4819"/>
                    <a:pt x="11248" y="4813"/>
                    <a:pt x="11271" y="4801"/>
                  </a:cubicBezTo>
                  <a:cubicBezTo>
                    <a:pt x="11291" y="4796"/>
                    <a:pt x="11313" y="4794"/>
                    <a:pt x="11335" y="4794"/>
                  </a:cubicBezTo>
                  <a:cubicBezTo>
                    <a:pt x="11361" y="4794"/>
                    <a:pt x="11388" y="4798"/>
                    <a:pt x="11413" y="4807"/>
                  </a:cubicBezTo>
                  <a:cubicBezTo>
                    <a:pt x="11436" y="4819"/>
                    <a:pt x="11447" y="4824"/>
                    <a:pt x="11470" y="4830"/>
                  </a:cubicBezTo>
                  <a:cubicBezTo>
                    <a:pt x="11509" y="4849"/>
                    <a:pt x="11551" y="4858"/>
                    <a:pt x="11591" y="4858"/>
                  </a:cubicBezTo>
                  <a:cubicBezTo>
                    <a:pt x="11610" y="4858"/>
                    <a:pt x="11629" y="4856"/>
                    <a:pt x="11647" y="4853"/>
                  </a:cubicBezTo>
                  <a:cubicBezTo>
                    <a:pt x="11698" y="4836"/>
                    <a:pt x="11738" y="4824"/>
                    <a:pt x="11789" y="4807"/>
                  </a:cubicBezTo>
                  <a:cubicBezTo>
                    <a:pt x="11835" y="4796"/>
                    <a:pt x="11886" y="4796"/>
                    <a:pt x="11932" y="4796"/>
                  </a:cubicBezTo>
                  <a:cubicBezTo>
                    <a:pt x="11973" y="4800"/>
                    <a:pt x="12029" y="4816"/>
                    <a:pt x="12064" y="4816"/>
                  </a:cubicBezTo>
                  <a:cubicBezTo>
                    <a:pt x="12072" y="4816"/>
                    <a:pt x="12080" y="4815"/>
                    <a:pt x="12085" y="4813"/>
                  </a:cubicBezTo>
                  <a:cubicBezTo>
                    <a:pt x="12142" y="4784"/>
                    <a:pt x="12194" y="4750"/>
                    <a:pt x="12165" y="4699"/>
                  </a:cubicBezTo>
                  <a:cubicBezTo>
                    <a:pt x="12159" y="4699"/>
                    <a:pt x="12159" y="4693"/>
                    <a:pt x="12154" y="4688"/>
                  </a:cubicBezTo>
                  <a:cubicBezTo>
                    <a:pt x="12142" y="4642"/>
                    <a:pt x="12194" y="4608"/>
                    <a:pt x="12285" y="4602"/>
                  </a:cubicBezTo>
                  <a:cubicBezTo>
                    <a:pt x="12307" y="4602"/>
                    <a:pt x="12325" y="4602"/>
                    <a:pt x="12347" y="4608"/>
                  </a:cubicBezTo>
                  <a:cubicBezTo>
                    <a:pt x="12364" y="4614"/>
                    <a:pt x="12381" y="4625"/>
                    <a:pt x="12399" y="4631"/>
                  </a:cubicBezTo>
                  <a:cubicBezTo>
                    <a:pt x="12433" y="4636"/>
                    <a:pt x="12461" y="4648"/>
                    <a:pt x="12490" y="4665"/>
                  </a:cubicBezTo>
                  <a:cubicBezTo>
                    <a:pt x="12598" y="4619"/>
                    <a:pt x="12706" y="4596"/>
                    <a:pt x="12826" y="4591"/>
                  </a:cubicBezTo>
                  <a:cubicBezTo>
                    <a:pt x="12849" y="4587"/>
                    <a:pt x="12872" y="4586"/>
                    <a:pt x="12895" y="4586"/>
                  </a:cubicBezTo>
                  <a:cubicBezTo>
                    <a:pt x="12993" y="4586"/>
                    <a:pt x="13091" y="4614"/>
                    <a:pt x="13179" y="4665"/>
                  </a:cubicBezTo>
                  <a:lnTo>
                    <a:pt x="13259" y="4676"/>
                  </a:lnTo>
                  <a:cubicBezTo>
                    <a:pt x="13304" y="4653"/>
                    <a:pt x="13361" y="4636"/>
                    <a:pt x="13412" y="4631"/>
                  </a:cubicBezTo>
                  <a:cubicBezTo>
                    <a:pt x="13488" y="4617"/>
                    <a:pt x="13564" y="4609"/>
                    <a:pt x="13640" y="4609"/>
                  </a:cubicBezTo>
                  <a:cubicBezTo>
                    <a:pt x="13689" y="4609"/>
                    <a:pt x="13739" y="4612"/>
                    <a:pt x="13788" y="4619"/>
                  </a:cubicBezTo>
                  <a:cubicBezTo>
                    <a:pt x="13868" y="4585"/>
                    <a:pt x="13953" y="4562"/>
                    <a:pt x="14039" y="4551"/>
                  </a:cubicBezTo>
                  <a:cubicBezTo>
                    <a:pt x="14101" y="4545"/>
                    <a:pt x="14164" y="4545"/>
                    <a:pt x="14221" y="4545"/>
                  </a:cubicBezTo>
                  <a:cubicBezTo>
                    <a:pt x="14323" y="4465"/>
                    <a:pt x="14547" y="4419"/>
                    <a:pt x="14759" y="4419"/>
                  </a:cubicBezTo>
                  <a:cubicBezTo>
                    <a:pt x="14771" y="4419"/>
                    <a:pt x="14784" y="4420"/>
                    <a:pt x="14796" y="4420"/>
                  </a:cubicBezTo>
                  <a:cubicBezTo>
                    <a:pt x="14813" y="4408"/>
                    <a:pt x="14836" y="4403"/>
                    <a:pt x="14859" y="4397"/>
                  </a:cubicBezTo>
                  <a:cubicBezTo>
                    <a:pt x="14916" y="4386"/>
                    <a:pt x="14973" y="4363"/>
                    <a:pt x="15018" y="4334"/>
                  </a:cubicBezTo>
                  <a:cubicBezTo>
                    <a:pt x="15053" y="4329"/>
                    <a:pt x="15081" y="4329"/>
                    <a:pt x="15109" y="4329"/>
                  </a:cubicBezTo>
                  <a:cubicBezTo>
                    <a:pt x="15121" y="4295"/>
                    <a:pt x="15121" y="4255"/>
                    <a:pt x="15201" y="4243"/>
                  </a:cubicBezTo>
                  <a:lnTo>
                    <a:pt x="15315" y="4198"/>
                  </a:lnTo>
                  <a:cubicBezTo>
                    <a:pt x="15303" y="4186"/>
                    <a:pt x="15292" y="4169"/>
                    <a:pt x="15280" y="4158"/>
                  </a:cubicBezTo>
                  <a:cubicBezTo>
                    <a:pt x="15269" y="4141"/>
                    <a:pt x="15258" y="4129"/>
                    <a:pt x="15246" y="4118"/>
                  </a:cubicBezTo>
                  <a:cubicBezTo>
                    <a:pt x="15261" y="4114"/>
                    <a:pt x="15277" y="4112"/>
                    <a:pt x="15293" y="4112"/>
                  </a:cubicBezTo>
                  <a:cubicBezTo>
                    <a:pt x="15325" y="4112"/>
                    <a:pt x="15358" y="4120"/>
                    <a:pt x="15389" y="4135"/>
                  </a:cubicBezTo>
                  <a:cubicBezTo>
                    <a:pt x="15406" y="4141"/>
                    <a:pt x="15417" y="4152"/>
                    <a:pt x="15434" y="4158"/>
                  </a:cubicBezTo>
                  <a:cubicBezTo>
                    <a:pt x="15476" y="4179"/>
                    <a:pt x="15522" y="4191"/>
                    <a:pt x="15568" y="4191"/>
                  </a:cubicBezTo>
                  <a:cubicBezTo>
                    <a:pt x="15584" y="4191"/>
                    <a:pt x="15600" y="4189"/>
                    <a:pt x="15616" y="4186"/>
                  </a:cubicBezTo>
                  <a:cubicBezTo>
                    <a:pt x="15673" y="4175"/>
                    <a:pt x="15719" y="4164"/>
                    <a:pt x="15776" y="4152"/>
                  </a:cubicBezTo>
                  <a:cubicBezTo>
                    <a:pt x="15801" y="4149"/>
                    <a:pt x="15827" y="4148"/>
                    <a:pt x="15853" y="4148"/>
                  </a:cubicBezTo>
                  <a:cubicBezTo>
                    <a:pt x="15878" y="4148"/>
                    <a:pt x="15904" y="4149"/>
                    <a:pt x="15930" y="4152"/>
                  </a:cubicBezTo>
                  <a:cubicBezTo>
                    <a:pt x="15964" y="4158"/>
                    <a:pt x="16009" y="4175"/>
                    <a:pt x="16049" y="4175"/>
                  </a:cubicBezTo>
                  <a:lnTo>
                    <a:pt x="16118" y="4164"/>
                  </a:lnTo>
                  <a:cubicBezTo>
                    <a:pt x="16169" y="4141"/>
                    <a:pt x="16214" y="4118"/>
                    <a:pt x="16197" y="4072"/>
                  </a:cubicBezTo>
                  <a:cubicBezTo>
                    <a:pt x="16192" y="4067"/>
                    <a:pt x="16192" y="4061"/>
                    <a:pt x="16192" y="4055"/>
                  </a:cubicBezTo>
                  <a:cubicBezTo>
                    <a:pt x="16192" y="4021"/>
                    <a:pt x="16226" y="3998"/>
                    <a:pt x="16288" y="3987"/>
                  </a:cubicBezTo>
                  <a:cubicBezTo>
                    <a:pt x="16343" y="3957"/>
                    <a:pt x="16402" y="3940"/>
                    <a:pt x="16462" y="3940"/>
                  </a:cubicBezTo>
                  <a:cubicBezTo>
                    <a:pt x="16470" y="3940"/>
                    <a:pt x="16479" y="3941"/>
                    <a:pt x="16488" y="3941"/>
                  </a:cubicBezTo>
                  <a:cubicBezTo>
                    <a:pt x="16539" y="3911"/>
                    <a:pt x="16598" y="3897"/>
                    <a:pt x="16658" y="3897"/>
                  </a:cubicBezTo>
                  <a:cubicBezTo>
                    <a:pt x="16677" y="3897"/>
                    <a:pt x="16696" y="3899"/>
                    <a:pt x="16716" y="3902"/>
                  </a:cubicBezTo>
                  <a:cubicBezTo>
                    <a:pt x="16892" y="3924"/>
                    <a:pt x="17000" y="3981"/>
                    <a:pt x="17160" y="4010"/>
                  </a:cubicBezTo>
                  <a:lnTo>
                    <a:pt x="17239" y="4021"/>
                  </a:lnTo>
                  <a:lnTo>
                    <a:pt x="1723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6" name="Google Shape;706;p42"/>
          <p:cNvSpPr txBox="1">
            <a:spLocks noGrp="1"/>
          </p:cNvSpPr>
          <p:nvPr>
            <p:ph type="title" idx="3"/>
          </p:nvPr>
        </p:nvSpPr>
        <p:spPr>
          <a:xfrm>
            <a:off x="2967496" y="609971"/>
            <a:ext cx="3146100" cy="569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Html Pages</a:t>
            </a:r>
            <a:endParaRPr dirty="0"/>
          </a:p>
        </p:txBody>
      </p:sp>
      <p:sp>
        <p:nvSpPr>
          <p:cNvPr id="716" name="Google Shape;716;p42"/>
          <p:cNvSpPr/>
          <p:nvPr/>
        </p:nvSpPr>
        <p:spPr>
          <a:xfrm rot="-1869146">
            <a:off x="1457207" y="1765787"/>
            <a:ext cx="3821" cy="7642"/>
          </a:xfrm>
          <a:custGeom>
            <a:avLst/>
            <a:gdLst/>
            <a:ahLst/>
            <a:cxnLst/>
            <a:rect l="l" t="t" r="r" b="b"/>
            <a:pathLst>
              <a:path w="29" h="58" extrusionOk="0">
                <a:moveTo>
                  <a:pt x="0" y="0"/>
                </a:moveTo>
                <a:lnTo>
                  <a:pt x="12" y="57"/>
                </a:lnTo>
                <a:lnTo>
                  <a:pt x="29" y="6"/>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42"/>
          <p:cNvSpPr/>
          <p:nvPr/>
        </p:nvSpPr>
        <p:spPr>
          <a:xfrm>
            <a:off x="165875" y="405400"/>
            <a:ext cx="243300" cy="2433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42"/>
          <p:cNvSpPr/>
          <p:nvPr/>
        </p:nvSpPr>
        <p:spPr>
          <a:xfrm>
            <a:off x="165875" y="1087983"/>
            <a:ext cx="243300" cy="2433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42"/>
          <p:cNvSpPr/>
          <p:nvPr/>
        </p:nvSpPr>
        <p:spPr>
          <a:xfrm>
            <a:off x="165875" y="1770542"/>
            <a:ext cx="243300" cy="2433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42"/>
          <p:cNvSpPr/>
          <p:nvPr/>
        </p:nvSpPr>
        <p:spPr>
          <a:xfrm>
            <a:off x="165875" y="2453125"/>
            <a:ext cx="243300" cy="2433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42"/>
          <p:cNvSpPr/>
          <p:nvPr/>
        </p:nvSpPr>
        <p:spPr>
          <a:xfrm>
            <a:off x="165875" y="3135708"/>
            <a:ext cx="243300" cy="2433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42"/>
          <p:cNvSpPr/>
          <p:nvPr/>
        </p:nvSpPr>
        <p:spPr>
          <a:xfrm>
            <a:off x="165875" y="3812192"/>
            <a:ext cx="243300" cy="2433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42"/>
          <p:cNvSpPr/>
          <p:nvPr/>
        </p:nvSpPr>
        <p:spPr>
          <a:xfrm>
            <a:off x="165875" y="4494775"/>
            <a:ext cx="243300" cy="2433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4" name="Google Shape;724;p42"/>
          <p:cNvGrpSpPr/>
          <p:nvPr/>
        </p:nvGrpSpPr>
        <p:grpSpPr>
          <a:xfrm rot="-406465">
            <a:off x="3898154" y="206994"/>
            <a:ext cx="1287909" cy="344459"/>
            <a:chOff x="-1128125" y="1939975"/>
            <a:chExt cx="859776" cy="229952"/>
          </a:xfrm>
        </p:grpSpPr>
        <p:sp>
          <p:nvSpPr>
            <p:cNvPr id="725" name="Google Shape;725;p42"/>
            <p:cNvSpPr/>
            <p:nvPr/>
          </p:nvSpPr>
          <p:spPr>
            <a:xfrm>
              <a:off x="-1128125" y="1939975"/>
              <a:ext cx="859776" cy="229952"/>
            </a:xfrm>
            <a:custGeom>
              <a:avLst/>
              <a:gdLst/>
              <a:ahLst/>
              <a:cxnLst/>
              <a:rect l="l" t="t" r="r" b="b"/>
              <a:pathLst>
                <a:path w="17315" h="4631" extrusionOk="0">
                  <a:moveTo>
                    <a:pt x="1" y="0"/>
                  </a:moveTo>
                  <a:lnTo>
                    <a:pt x="143" y="1413"/>
                  </a:lnTo>
                  <a:lnTo>
                    <a:pt x="1" y="2455"/>
                  </a:lnTo>
                  <a:lnTo>
                    <a:pt x="143" y="3828"/>
                  </a:lnTo>
                  <a:lnTo>
                    <a:pt x="143" y="4631"/>
                  </a:lnTo>
                  <a:lnTo>
                    <a:pt x="17314" y="4557"/>
                  </a:lnTo>
                  <a:lnTo>
                    <a:pt x="17314" y="3571"/>
                  </a:lnTo>
                  <a:lnTo>
                    <a:pt x="17098" y="2165"/>
                  </a:lnTo>
                  <a:lnTo>
                    <a:pt x="17314" y="940"/>
                  </a:lnTo>
                  <a:lnTo>
                    <a:pt x="1731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42"/>
            <p:cNvSpPr/>
            <p:nvPr/>
          </p:nvSpPr>
          <p:spPr>
            <a:xfrm>
              <a:off x="-600144" y="2109793"/>
              <a:ext cx="34014" cy="30587"/>
            </a:xfrm>
            <a:custGeom>
              <a:avLst/>
              <a:gdLst/>
              <a:ahLst/>
              <a:cxnLst/>
              <a:rect l="l" t="t" r="r" b="b"/>
              <a:pathLst>
                <a:path w="685" h="616" extrusionOk="0">
                  <a:moveTo>
                    <a:pt x="619" y="0"/>
                  </a:moveTo>
                  <a:cubicBezTo>
                    <a:pt x="555" y="0"/>
                    <a:pt x="410" y="96"/>
                    <a:pt x="269" y="237"/>
                  </a:cubicBezTo>
                  <a:cubicBezTo>
                    <a:pt x="103" y="402"/>
                    <a:pt x="1" y="567"/>
                    <a:pt x="41" y="607"/>
                  </a:cubicBezTo>
                  <a:cubicBezTo>
                    <a:pt x="47" y="613"/>
                    <a:pt x="55" y="616"/>
                    <a:pt x="66" y="616"/>
                  </a:cubicBezTo>
                  <a:cubicBezTo>
                    <a:pt x="129" y="616"/>
                    <a:pt x="270" y="520"/>
                    <a:pt x="411" y="379"/>
                  </a:cubicBezTo>
                  <a:cubicBezTo>
                    <a:pt x="576" y="214"/>
                    <a:pt x="684" y="49"/>
                    <a:pt x="644" y="9"/>
                  </a:cubicBezTo>
                  <a:cubicBezTo>
                    <a:pt x="639" y="3"/>
                    <a:pt x="630" y="0"/>
                    <a:pt x="6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42"/>
            <p:cNvSpPr/>
            <p:nvPr/>
          </p:nvSpPr>
          <p:spPr>
            <a:xfrm>
              <a:off x="-600144" y="2017883"/>
              <a:ext cx="34014" cy="30587"/>
            </a:xfrm>
            <a:custGeom>
              <a:avLst/>
              <a:gdLst/>
              <a:ahLst/>
              <a:cxnLst/>
              <a:rect l="l" t="t" r="r" b="b"/>
              <a:pathLst>
                <a:path w="685" h="616" extrusionOk="0">
                  <a:moveTo>
                    <a:pt x="619" y="0"/>
                  </a:moveTo>
                  <a:cubicBezTo>
                    <a:pt x="555" y="0"/>
                    <a:pt x="410" y="96"/>
                    <a:pt x="269" y="237"/>
                  </a:cubicBezTo>
                  <a:cubicBezTo>
                    <a:pt x="103" y="402"/>
                    <a:pt x="1" y="567"/>
                    <a:pt x="41" y="607"/>
                  </a:cubicBezTo>
                  <a:cubicBezTo>
                    <a:pt x="47" y="613"/>
                    <a:pt x="55" y="616"/>
                    <a:pt x="66" y="616"/>
                  </a:cubicBezTo>
                  <a:cubicBezTo>
                    <a:pt x="129" y="616"/>
                    <a:pt x="270" y="520"/>
                    <a:pt x="411" y="379"/>
                  </a:cubicBezTo>
                  <a:cubicBezTo>
                    <a:pt x="576" y="214"/>
                    <a:pt x="684" y="49"/>
                    <a:pt x="644" y="9"/>
                  </a:cubicBezTo>
                  <a:cubicBezTo>
                    <a:pt x="639" y="3"/>
                    <a:pt x="630" y="0"/>
                    <a:pt x="6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42"/>
            <p:cNvSpPr/>
            <p:nvPr/>
          </p:nvSpPr>
          <p:spPr>
            <a:xfrm>
              <a:off x="-646522" y="2017883"/>
              <a:ext cx="33716" cy="30587"/>
            </a:xfrm>
            <a:custGeom>
              <a:avLst/>
              <a:gdLst/>
              <a:ahLst/>
              <a:cxnLst/>
              <a:rect l="l" t="t" r="r" b="b"/>
              <a:pathLst>
                <a:path w="679" h="616" extrusionOk="0">
                  <a:moveTo>
                    <a:pt x="66" y="0"/>
                  </a:moveTo>
                  <a:cubicBezTo>
                    <a:pt x="55" y="0"/>
                    <a:pt x="47" y="3"/>
                    <a:pt x="41" y="9"/>
                  </a:cubicBezTo>
                  <a:cubicBezTo>
                    <a:pt x="1" y="49"/>
                    <a:pt x="103" y="214"/>
                    <a:pt x="269" y="379"/>
                  </a:cubicBezTo>
                  <a:cubicBezTo>
                    <a:pt x="410" y="520"/>
                    <a:pt x="551" y="616"/>
                    <a:pt x="614" y="616"/>
                  </a:cubicBezTo>
                  <a:cubicBezTo>
                    <a:pt x="624" y="616"/>
                    <a:pt x="633" y="613"/>
                    <a:pt x="639" y="607"/>
                  </a:cubicBezTo>
                  <a:cubicBezTo>
                    <a:pt x="679" y="567"/>
                    <a:pt x="582" y="402"/>
                    <a:pt x="411" y="237"/>
                  </a:cubicBezTo>
                  <a:cubicBezTo>
                    <a:pt x="270" y="96"/>
                    <a:pt x="129" y="0"/>
                    <a:pt x="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42"/>
            <p:cNvSpPr/>
            <p:nvPr/>
          </p:nvSpPr>
          <p:spPr>
            <a:xfrm>
              <a:off x="-612310" y="2005022"/>
              <a:ext cx="12811" cy="12463"/>
            </a:xfrm>
            <a:custGeom>
              <a:avLst/>
              <a:gdLst/>
              <a:ahLst/>
              <a:cxnLst/>
              <a:rect l="l" t="t" r="r" b="b"/>
              <a:pathLst>
                <a:path w="258" h="251" extrusionOk="0">
                  <a:moveTo>
                    <a:pt x="126" y="0"/>
                  </a:moveTo>
                  <a:cubicBezTo>
                    <a:pt x="58" y="0"/>
                    <a:pt x="1" y="57"/>
                    <a:pt x="1" y="126"/>
                  </a:cubicBezTo>
                  <a:cubicBezTo>
                    <a:pt x="1" y="194"/>
                    <a:pt x="58" y="251"/>
                    <a:pt x="126" y="251"/>
                  </a:cubicBezTo>
                  <a:cubicBezTo>
                    <a:pt x="200" y="251"/>
                    <a:pt x="257" y="194"/>
                    <a:pt x="257" y="126"/>
                  </a:cubicBezTo>
                  <a:cubicBezTo>
                    <a:pt x="257" y="57"/>
                    <a:pt x="200" y="0"/>
                    <a:pt x="1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42"/>
            <p:cNvSpPr/>
            <p:nvPr/>
          </p:nvSpPr>
          <p:spPr>
            <a:xfrm>
              <a:off x="-599846" y="1939975"/>
              <a:ext cx="24679" cy="16585"/>
            </a:xfrm>
            <a:custGeom>
              <a:avLst/>
              <a:gdLst/>
              <a:ahLst/>
              <a:cxnLst/>
              <a:rect l="l" t="t" r="r" b="b"/>
              <a:pathLst>
                <a:path w="497" h="334" extrusionOk="0">
                  <a:moveTo>
                    <a:pt x="217" y="0"/>
                  </a:moveTo>
                  <a:cubicBezTo>
                    <a:pt x="80" y="149"/>
                    <a:pt x="1" y="291"/>
                    <a:pt x="35" y="325"/>
                  </a:cubicBezTo>
                  <a:cubicBezTo>
                    <a:pt x="41" y="331"/>
                    <a:pt x="49" y="334"/>
                    <a:pt x="60" y="334"/>
                  </a:cubicBezTo>
                  <a:cubicBezTo>
                    <a:pt x="123" y="334"/>
                    <a:pt x="264" y="238"/>
                    <a:pt x="405" y="97"/>
                  </a:cubicBezTo>
                  <a:cubicBezTo>
                    <a:pt x="439" y="63"/>
                    <a:pt x="468" y="35"/>
                    <a:pt x="4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42"/>
            <p:cNvSpPr/>
            <p:nvPr/>
          </p:nvSpPr>
          <p:spPr>
            <a:xfrm>
              <a:off x="-646522" y="2109793"/>
              <a:ext cx="33716" cy="30587"/>
            </a:xfrm>
            <a:custGeom>
              <a:avLst/>
              <a:gdLst/>
              <a:ahLst/>
              <a:cxnLst/>
              <a:rect l="l" t="t" r="r" b="b"/>
              <a:pathLst>
                <a:path w="679" h="616" extrusionOk="0">
                  <a:moveTo>
                    <a:pt x="66" y="0"/>
                  </a:moveTo>
                  <a:cubicBezTo>
                    <a:pt x="55" y="0"/>
                    <a:pt x="47" y="3"/>
                    <a:pt x="41" y="9"/>
                  </a:cubicBezTo>
                  <a:cubicBezTo>
                    <a:pt x="1" y="49"/>
                    <a:pt x="103" y="214"/>
                    <a:pt x="269" y="379"/>
                  </a:cubicBezTo>
                  <a:cubicBezTo>
                    <a:pt x="410" y="520"/>
                    <a:pt x="551" y="616"/>
                    <a:pt x="614" y="616"/>
                  </a:cubicBezTo>
                  <a:cubicBezTo>
                    <a:pt x="624" y="616"/>
                    <a:pt x="633" y="613"/>
                    <a:pt x="639" y="607"/>
                  </a:cubicBezTo>
                  <a:cubicBezTo>
                    <a:pt x="679" y="567"/>
                    <a:pt x="576" y="402"/>
                    <a:pt x="411" y="237"/>
                  </a:cubicBezTo>
                  <a:cubicBezTo>
                    <a:pt x="270" y="96"/>
                    <a:pt x="129" y="0"/>
                    <a:pt x="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42"/>
            <p:cNvSpPr/>
            <p:nvPr/>
          </p:nvSpPr>
          <p:spPr>
            <a:xfrm>
              <a:off x="-646522" y="2064806"/>
              <a:ext cx="33716" cy="30885"/>
            </a:xfrm>
            <a:custGeom>
              <a:avLst/>
              <a:gdLst/>
              <a:ahLst/>
              <a:cxnLst/>
              <a:rect l="l" t="t" r="r" b="b"/>
              <a:pathLst>
                <a:path w="679" h="622" extrusionOk="0">
                  <a:moveTo>
                    <a:pt x="614" y="1"/>
                  </a:moveTo>
                  <a:cubicBezTo>
                    <a:pt x="551" y="1"/>
                    <a:pt x="410" y="96"/>
                    <a:pt x="269" y="237"/>
                  </a:cubicBezTo>
                  <a:cubicBezTo>
                    <a:pt x="103" y="402"/>
                    <a:pt x="1" y="573"/>
                    <a:pt x="41" y="613"/>
                  </a:cubicBezTo>
                  <a:cubicBezTo>
                    <a:pt x="47" y="619"/>
                    <a:pt x="55" y="622"/>
                    <a:pt x="66" y="622"/>
                  </a:cubicBezTo>
                  <a:cubicBezTo>
                    <a:pt x="129" y="622"/>
                    <a:pt x="270" y="526"/>
                    <a:pt x="411" y="385"/>
                  </a:cubicBezTo>
                  <a:cubicBezTo>
                    <a:pt x="576" y="220"/>
                    <a:pt x="679" y="49"/>
                    <a:pt x="639" y="9"/>
                  </a:cubicBezTo>
                  <a:cubicBezTo>
                    <a:pt x="633" y="4"/>
                    <a:pt x="624" y="1"/>
                    <a:pt x="61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42"/>
            <p:cNvSpPr/>
            <p:nvPr/>
          </p:nvSpPr>
          <p:spPr>
            <a:xfrm>
              <a:off x="-637435" y="1939975"/>
              <a:ext cx="24629" cy="16585"/>
            </a:xfrm>
            <a:custGeom>
              <a:avLst/>
              <a:gdLst/>
              <a:ahLst/>
              <a:cxnLst/>
              <a:rect l="l" t="t" r="r" b="b"/>
              <a:pathLst>
                <a:path w="496" h="334" extrusionOk="0">
                  <a:moveTo>
                    <a:pt x="0" y="0"/>
                  </a:moveTo>
                  <a:cubicBezTo>
                    <a:pt x="23" y="35"/>
                    <a:pt x="51" y="63"/>
                    <a:pt x="86" y="97"/>
                  </a:cubicBezTo>
                  <a:cubicBezTo>
                    <a:pt x="227" y="238"/>
                    <a:pt x="368" y="334"/>
                    <a:pt x="431" y="334"/>
                  </a:cubicBezTo>
                  <a:cubicBezTo>
                    <a:pt x="441" y="334"/>
                    <a:pt x="450" y="331"/>
                    <a:pt x="456" y="325"/>
                  </a:cubicBezTo>
                  <a:cubicBezTo>
                    <a:pt x="496" y="285"/>
                    <a:pt x="410" y="149"/>
                    <a:pt x="2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42"/>
            <p:cNvSpPr/>
            <p:nvPr/>
          </p:nvSpPr>
          <p:spPr>
            <a:xfrm>
              <a:off x="-612310" y="2096089"/>
              <a:ext cx="12811" cy="12463"/>
            </a:xfrm>
            <a:custGeom>
              <a:avLst/>
              <a:gdLst/>
              <a:ahLst/>
              <a:cxnLst/>
              <a:rect l="l" t="t" r="r" b="b"/>
              <a:pathLst>
                <a:path w="258" h="251" extrusionOk="0">
                  <a:moveTo>
                    <a:pt x="126" y="0"/>
                  </a:moveTo>
                  <a:cubicBezTo>
                    <a:pt x="58" y="0"/>
                    <a:pt x="1" y="57"/>
                    <a:pt x="1" y="126"/>
                  </a:cubicBezTo>
                  <a:cubicBezTo>
                    <a:pt x="1" y="194"/>
                    <a:pt x="58" y="251"/>
                    <a:pt x="126" y="251"/>
                  </a:cubicBezTo>
                  <a:cubicBezTo>
                    <a:pt x="200" y="251"/>
                    <a:pt x="257" y="194"/>
                    <a:pt x="257" y="126"/>
                  </a:cubicBezTo>
                  <a:cubicBezTo>
                    <a:pt x="257" y="57"/>
                    <a:pt x="200" y="0"/>
                    <a:pt x="1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42"/>
            <p:cNvSpPr/>
            <p:nvPr/>
          </p:nvSpPr>
          <p:spPr>
            <a:xfrm>
              <a:off x="-600144" y="1972896"/>
              <a:ext cx="33716" cy="30885"/>
            </a:xfrm>
            <a:custGeom>
              <a:avLst/>
              <a:gdLst/>
              <a:ahLst/>
              <a:cxnLst/>
              <a:rect l="l" t="t" r="r" b="b"/>
              <a:pathLst>
                <a:path w="679" h="622" extrusionOk="0">
                  <a:moveTo>
                    <a:pt x="66" y="1"/>
                  </a:moveTo>
                  <a:cubicBezTo>
                    <a:pt x="55" y="1"/>
                    <a:pt x="47" y="4"/>
                    <a:pt x="41" y="10"/>
                  </a:cubicBezTo>
                  <a:cubicBezTo>
                    <a:pt x="1" y="49"/>
                    <a:pt x="103" y="220"/>
                    <a:pt x="269" y="385"/>
                  </a:cubicBezTo>
                  <a:cubicBezTo>
                    <a:pt x="410" y="526"/>
                    <a:pt x="555" y="622"/>
                    <a:pt x="619" y="622"/>
                  </a:cubicBezTo>
                  <a:cubicBezTo>
                    <a:pt x="630" y="622"/>
                    <a:pt x="639" y="619"/>
                    <a:pt x="644" y="613"/>
                  </a:cubicBezTo>
                  <a:cubicBezTo>
                    <a:pt x="679" y="573"/>
                    <a:pt x="582" y="408"/>
                    <a:pt x="411" y="237"/>
                  </a:cubicBezTo>
                  <a:cubicBezTo>
                    <a:pt x="270" y="96"/>
                    <a:pt x="129" y="1"/>
                    <a:pt x="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42"/>
            <p:cNvSpPr/>
            <p:nvPr/>
          </p:nvSpPr>
          <p:spPr>
            <a:xfrm>
              <a:off x="-551184" y="1972896"/>
              <a:ext cx="33666" cy="30885"/>
            </a:xfrm>
            <a:custGeom>
              <a:avLst/>
              <a:gdLst/>
              <a:ahLst/>
              <a:cxnLst/>
              <a:rect l="l" t="t" r="r" b="b"/>
              <a:pathLst>
                <a:path w="678" h="622" extrusionOk="0">
                  <a:moveTo>
                    <a:pt x="613" y="1"/>
                  </a:moveTo>
                  <a:cubicBezTo>
                    <a:pt x="550" y="1"/>
                    <a:pt x="409" y="96"/>
                    <a:pt x="268" y="237"/>
                  </a:cubicBezTo>
                  <a:cubicBezTo>
                    <a:pt x="103" y="408"/>
                    <a:pt x="0" y="573"/>
                    <a:pt x="40" y="613"/>
                  </a:cubicBezTo>
                  <a:cubicBezTo>
                    <a:pt x="46" y="619"/>
                    <a:pt x="54" y="622"/>
                    <a:pt x="65" y="622"/>
                  </a:cubicBezTo>
                  <a:cubicBezTo>
                    <a:pt x="128" y="622"/>
                    <a:pt x="269" y="526"/>
                    <a:pt x="410" y="385"/>
                  </a:cubicBezTo>
                  <a:cubicBezTo>
                    <a:pt x="575" y="215"/>
                    <a:pt x="678" y="49"/>
                    <a:pt x="638" y="10"/>
                  </a:cubicBezTo>
                  <a:cubicBezTo>
                    <a:pt x="632" y="4"/>
                    <a:pt x="624" y="1"/>
                    <a:pt x="6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42"/>
            <p:cNvSpPr/>
            <p:nvPr/>
          </p:nvSpPr>
          <p:spPr>
            <a:xfrm>
              <a:off x="-551184" y="2064806"/>
              <a:ext cx="33666" cy="30885"/>
            </a:xfrm>
            <a:custGeom>
              <a:avLst/>
              <a:gdLst/>
              <a:ahLst/>
              <a:cxnLst/>
              <a:rect l="l" t="t" r="r" b="b"/>
              <a:pathLst>
                <a:path w="678" h="622" extrusionOk="0">
                  <a:moveTo>
                    <a:pt x="613" y="1"/>
                  </a:moveTo>
                  <a:cubicBezTo>
                    <a:pt x="550" y="1"/>
                    <a:pt x="409" y="96"/>
                    <a:pt x="268" y="237"/>
                  </a:cubicBezTo>
                  <a:cubicBezTo>
                    <a:pt x="103" y="402"/>
                    <a:pt x="0" y="573"/>
                    <a:pt x="40" y="613"/>
                  </a:cubicBezTo>
                  <a:cubicBezTo>
                    <a:pt x="46" y="619"/>
                    <a:pt x="54" y="622"/>
                    <a:pt x="65" y="622"/>
                  </a:cubicBezTo>
                  <a:cubicBezTo>
                    <a:pt x="128" y="622"/>
                    <a:pt x="269" y="526"/>
                    <a:pt x="410" y="385"/>
                  </a:cubicBezTo>
                  <a:cubicBezTo>
                    <a:pt x="575" y="220"/>
                    <a:pt x="678" y="49"/>
                    <a:pt x="638" y="9"/>
                  </a:cubicBezTo>
                  <a:cubicBezTo>
                    <a:pt x="632" y="4"/>
                    <a:pt x="624" y="1"/>
                    <a:pt x="6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42"/>
            <p:cNvSpPr/>
            <p:nvPr/>
          </p:nvSpPr>
          <p:spPr>
            <a:xfrm>
              <a:off x="-551184" y="2017883"/>
              <a:ext cx="33666" cy="30587"/>
            </a:xfrm>
            <a:custGeom>
              <a:avLst/>
              <a:gdLst/>
              <a:ahLst/>
              <a:cxnLst/>
              <a:rect l="l" t="t" r="r" b="b"/>
              <a:pathLst>
                <a:path w="678" h="616" extrusionOk="0">
                  <a:moveTo>
                    <a:pt x="63" y="0"/>
                  </a:moveTo>
                  <a:cubicBezTo>
                    <a:pt x="53" y="0"/>
                    <a:pt x="45" y="3"/>
                    <a:pt x="40" y="9"/>
                  </a:cubicBezTo>
                  <a:cubicBezTo>
                    <a:pt x="0" y="49"/>
                    <a:pt x="103" y="214"/>
                    <a:pt x="268" y="379"/>
                  </a:cubicBezTo>
                  <a:cubicBezTo>
                    <a:pt x="409" y="520"/>
                    <a:pt x="550" y="616"/>
                    <a:pt x="613" y="616"/>
                  </a:cubicBezTo>
                  <a:cubicBezTo>
                    <a:pt x="624" y="616"/>
                    <a:pt x="632" y="613"/>
                    <a:pt x="638" y="607"/>
                  </a:cubicBezTo>
                  <a:cubicBezTo>
                    <a:pt x="678" y="567"/>
                    <a:pt x="575" y="402"/>
                    <a:pt x="410" y="237"/>
                  </a:cubicBezTo>
                  <a:cubicBezTo>
                    <a:pt x="269" y="96"/>
                    <a:pt x="124" y="0"/>
                    <a:pt x="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42"/>
            <p:cNvSpPr/>
            <p:nvPr/>
          </p:nvSpPr>
          <p:spPr>
            <a:xfrm>
              <a:off x="-600144" y="2064806"/>
              <a:ext cx="33716" cy="30885"/>
            </a:xfrm>
            <a:custGeom>
              <a:avLst/>
              <a:gdLst/>
              <a:ahLst/>
              <a:cxnLst/>
              <a:rect l="l" t="t" r="r" b="b"/>
              <a:pathLst>
                <a:path w="679" h="622" extrusionOk="0">
                  <a:moveTo>
                    <a:pt x="66" y="1"/>
                  </a:moveTo>
                  <a:cubicBezTo>
                    <a:pt x="55" y="1"/>
                    <a:pt x="47" y="4"/>
                    <a:pt x="41" y="9"/>
                  </a:cubicBezTo>
                  <a:cubicBezTo>
                    <a:pt x="1" y="49"/>
                    <a:pt x="103" y="220"/>
                    <a:pt x="269" y="385"/>
                  </a:cubicBezTo>
                  <a:cubicBezTo>
                    <a:pt x="410" y="526"/>
                    <a:pt x="555" y="622"/>
                    <a:pt x="619" y="622"/>
                  </a:cubicBezTo>
                  <a:cubicBezTo>
                    <a:pt x="630" y="622"/>
                    <a:pt x="639" y="619"/>
                    <a:pt x="644" y="613"/>
                  </a:cubicBezTo>
                  <a:cubicBezTo>
                    <a:pt x="679" y="573"/>
                    <a:pt x="582" y="408"/>
                    <a:pt x="411" y="237"/>
                  </a:cubicBezTo>
                  <a:cubicBezTo>
                    <a:pt x="270" y="96"/>
                    <a:pt x="129" y="1"/>
                    <a:pt x="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42"/>
            <p:cNvSpPr/>
            <p:nvPr/>
          </p:nvSpPr>
          <p:spPr>
            <a:xfrm>
              <a:off x="-542445" y="1939975"/>
              <a:ext cx="24927" cy="16585"/>
            </a:xfrm>
            <a:custGeom>
              <a:avLst/>
              <a:gdLst/>
              <a:ahLst/>
              <a:cxnLst/>
              <a:rect l="l" t="t" r="r" b="b"/>
              <a:pathLst>
                <a:path w="502" h="334" extrusionOk="0">
                  <a:moveTo>
                    <a:pt x="1" y="0"/>
                  </a:moveTo>
                  <a:cubicBezTo>
                    <a:pt x="29" y="35"/>
                    <a:pt x="58" y="63"/>
                    <a:pt x="92" y="97"/>
                  </a:cubicBezTo>
                  <a:cubicBezTo>
                    <a:pt x="233" y="238"/>
                    <a:pt x="374" y="334"/>
                    <a:pt x="437" y="334"/>
                  </a:cubicBezTo>
                  <a:cubicBezTo>
                    <a:pt x="448" y="334"/>
                    <a:pt x="456" y="331"/>
                    <a:pt x="462" y="325"/>
                  </a:cubicBezTo>
                  <a:cubicBezTo>
                    <a:pt x="502" y="285"/>
                    <a:pt x="416" y="149"/>
                    <a:pt x="2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42"/>
            <p:cNvSpPr/>
            <p:nvPr/>
          </p:nvSpPr>
          <p:spPr>
            <a:xfrm>
              <a:off x="-564492" y="1954971"/>
              <a:ext cx="14748" cy="12662"/>
            </a:xfrm>
            <a:custGeom>
              <a:avLst/>
              <a:gdLst/>
              <a:ahLst/>
              <a:cxnLst/>
              <a:rect l="l" t="t" r="r" b="b"/>
              <a:pathLst>
                <a:path w="297" h="255" extrusionOk="0">
                  <a:moveTo>
                    <a:pt x="171" y="0"/>
                  </a:moveTo>
                  <a:cubicBezTo>
                    <a:pt x="57" y="0"/>
                    <a:pt x="0" y="137"/>
                    <a:pt x="80" y="217"/>
                  </a:cubicBezTo>
                  <a:cubicBezTo>
                    <a:pt x="106" y="243"/>
                    <a:pt x="138" y="254"/>
                    <a:pt x="169" y="254"/>
                  </a:cubicBezTo>
                  <a:cubicBezTo>
                    <a:pt x="234" y="254"/>
                    <a:pt x="297" y="204"/>
                    <a:pt x="297" y="131"/>
                  </a:cubicBezTo>
                  <a:cubicBezTo>
                    <a:pt x="297" y="57"/>
                    <a:pt x="240" y="0"/>
                    <a:pt x="1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42"/>
            <p:cNvSpPr/>
            <p:nvPr/>
          </p:nvSpPr>
          <p:spPr>
            <a:xfrm>
              <a:off x="-564492" y="2053932"/>
              <a:ext cx="14748" cy="12662"/>
            </a:xfrm>
            <a:custGeom>
              <a:avLst/>
              <a:gdLst/>
              <a:ahLst/>
              <a:cxnLst/>
              <a:rect l="l" t="t" r="r" b="b"/>
              <a:pathLst>
                <a:path w="297" h="255" extrusionOk="0">
                  <a:moveTo>
                    <a:pt x="171" y="1"/>
                  </a:moveTo>
                  <a:cubicBezTo>
                    <a:pt x="57" y="1"/>
                    <a:pt x="0" y="137"/>
                    <a:pt x="80" y="217"/>
                  </a:cubicBezTo>
                  <a:cubicBezTo>
                    <a:pt x="106" y="243"/>
                    <a:pt x="137" y="254"/>
                    <a:pt x="168" y="254"/>
                  </a:cubicBezTo>
                  <a:cubicBezTo>
                    <a:pt x="234" y="254"/>
                    <a:pt x="297" y="203"/>
                    <a:pt x="297" y="126"/>
                  </a:cubicBezTo>
                  <a:cubicBezTo>
                    <a:pt x="297" y="58"/>
                    <a:pt x="240" y="1"/>
                    <a:pt x="1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42"/>
            <p:cNvSpPr/>
            <p:nvPr/>
          </p:nvSpPr>
          <p:spPr>
            <a:xfrm>
              <a:off x="-562208" y="2152894"/>
              <a:ext cx="12463" cy="12513"/>
            </a:xfrm>
            <a:custGeom>
              <a:avLst/>
              <a:gdLst/>
              <a:ahLst/>
              <a:cxnLst/>
              <a:rect l="l" t="t" r="r" b="b"/>
              <a:pathLst>
                <a:path w="251" h="252" extrusionOk="0">
                  <a:moveTo>
                    <a:pt x="125" y="1"/>
                  </a:moveTo>
                  <a:cubicBezTo>
                    <a:pt x="57" y="1"/>
                    <a:pt x="0" y="58"/>
                    <a:pt x="0" y="126"/>
                  </a:cubicBezTo>
                  <a:cubicBezTo>
                    <a:pt x="0" y="195"/>
                    <a:pt x="57" y="252"/>
                    <a:pt x="125" y="252"/>
                  </a:cubicBezTo>
                  <a:cubicBezTo>
                    <a:pt x="194" y="252"/>
                    <a:pt x="251" y="195"/>
                    <a:pt x="251" y="126"/>
                  </a:cubicBezTo>
                  <a:cubicBezTo>
                    <a:pt x="251" y="58"/>
                    <a:pt x="194" y="1"/>
                    <a:pt x="1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42"/>
            <p:cNvSpPr/>
            <p:nvPr/>
          </p:nvSpPr>
          <p:spPr>
            <a:xfrm>
              <a:off x="-646522" y="1972896"/>
              <a:ext cx="33716" cy="30885"/>
            </a:xfrm>
            <a:custGeom>
              <a:avLst/>
              <a:gdLst/>
              <a:ahLst/>
              <a:cxnLst/>
              <a:rect l="l" t="t" r="r" b="b"/>
              <a:pathLst>
                <a:path w="679" h="622" extrusionOk="0">
                  <a:moveTo>
                    <a:pt x="614" y="1"/>
                  </a:moveTo>
                  <a:cubicBezTo>
                    <a:pt x="551" y="1"/>
                    <a:pt x="410" y="96"/>
                    <a:pt x="269" y="237"/>
                  </a:cubicBezTo>
                  <a:cubicBezTo>
                    <a:pt x="103" y="408"/>
                    <a:pt x="1" y="573"/>
                    <a:pt x="41" y="613"/>
                  </a:cubicBezTo>
                  <a:cubicBezTo>
                    <a:pt x="47" y="619"/>
                    <a:pt x="55" y="622"/>
                    <a:pt x="66" y="622"/>
                  </a:cubicBezTo>
                  <a:cubicBezTo>
                    <a:pt x="129" y="622"/>
                    <a:pt x="270" y="526"/>
                    <a:pt x="411" y="385"/>
                  </a:cubicBezTo>
                  <a:cubicBezTo>
                    <a:pt x="576" y="215"/>
                    <a:pt x="679" y="49"/>
                    <a:pt x="639" y="10"/>
                  </a:cubicBezTo>
                  <a:cubicBezTo>
                    <a:pt x="633" y="4"/>
                    <a:pt x="624" y="1"/>
                    <a:pt x="61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42"/>
            <p:cNvSpPr/>
            <p:nvPr/>
          </p:nvSpPr>
          <p:spPr>
            <a:xfrm>
              <a:off x="-741810" y="2109793"/>
              <a:ext cx="34014" cy="30587"/>
            </a:xfrm>
            <a:custGeom>
              <a:avLst/>
              <a:gdLst/>
              <a:ahLst/>
              <a:cxnLst/>
              <a:rect l="l" t="t" r="r" b="b"/>
              <a:pathLst>
                <a:path w="685" h="616" extrusionOk="0">
                  <a:moveTo>
                    <a:pt x="66" y="0"/>
                  </a:moveTo>
                  <a:cubicBezTo>
                    <a:pt x="55" y="0"/>
                    <a:pt x="46" y="3"/>
                    <a:pt x="40" y="9"/>
                  </a:cubicBezTo>
                  <a:cubicBezTo>
                    <a:pt x="1" y="49"/>
                    <a:pt x="103" y="214"/>
                    <a:pt x="268" y="379"/>
                  </a:cubicBezTo>
                  <a:cubicBezTo>
                    <a:pt x="414" y="520"/>
                    <a:pt x="556" y="616"/>
                    <a:pt x="619" y="616"/>
                  </a:cubicBezTo>
                  <a:cubicBezTo>
                    <a:pt x="630" y="616"/>
                    <a:pt x="638" y="613"/>
                    <a:pt x="644" y="607"/>
                  </a:cubicBezTo>
                  <a:cubicBezTo>
                    <a:pt x="684" y="567"/>
                    <a:pt x="582" y="402"/>
                    <a:pt x="416" y="237"/>
                  </a:cubicBezTo>
                  <a:cubicBezTo>
                    <a:pt x="270" y="96"/>
                    <a:pt x="129" y="0"/>
                    <a:pt x="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42"/>
            <p:cNvSpPr/>
            <p:nvPr/>
          </p:nvSpPr>
          <p:spPr>
            <a:xfrm>
              <a:off x="-741810" y="2064806"/>
              <a:ext cx="34014" cy="30885"/>
            </a:xfrm>
            <a:custGeom>
              <a:avLst/>
              <a:gdLst/>
              <a:ahLst/>
              <a:cxnLst/>
              <a:rect l="l" t="t" r="r" b="b"/>
              <a:pathLst>
                <a:path w="685" h="622" extrusionOk="0">
                  <a:moveTo>
                    <a:pt x="619" y="1"/>
                  </a:moveTo>
                  <a:cubicBezTo>
                    <a:pt x="555" y="1"/>
                    <a:pt x="409" y="96"/>
                    <a:pt x="268" y="237"/>
                  </a:cubicBezTo>
                  <a:cubicBezTo>
                    <a:pt x="103" y="402"/>
                    <a:pt x="1" y="573"/>
                    <a:pt x="40" y="613"/>
                  </a:cubicBezTo>
                  <a:cubicBezTo>
                    <a:pt x="46" y="619"/>
                    <a:pt x="55" y="622"/>
                    <a:pt x="66" y="622"/>
                  </a:cubicBezTo>
                  <a:cubicBezTo>
                    <a:pt x="129" y="622"/>
                    <a:pt x="270" y="526"/>
                    <a:pt x="416" y="385"/>
                  </a:cubicBezTo>
                  <a:cubicBezTo>
                    <a:pt x="582" y="220"/>
                    <a:pt x="684" y="49"/>
                    <a:pt x="644" y="9"/>
                  </a:cubicBezTo>
                  <a:cubicBezTo>
                    <a:pt x="638" y="4"/>
                    <a:pt x="630" y="1"/>
                    <a:pt x="6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42"/>
            <p:cNvSpPr/>
            <p:nvPr/>
          </p:nvSpPr>
          <p:spPr>
            <a:xfrm>
              <a:off x="-754819" y="1954971"/>
              <a:ext cx="14748" cy="12662"/>
            </a:xfrm>
            <a:custGeom>
              <a:avLst/>
              <a:gdLst/>
              <a:ahLst/>
              <a:cxnLst/>
              <a:rect l="l" t="t" r="r" b="b"/>
              <a:pathLst>
                <a:path w="297" h="255" extrusionOk="0">
                  <a:moveTo>
                    <a:pt x="171" y="0"/>
                  </a:moveTo>
                  <a:cubicBezTo>
                    <a:pt x="58" y="0"/>
                    <a:pt x="1" y="137"/>
                    <a:pt x="80" y="217"/>
                  </a:cubicBezTo>
                  <a:cubicBezTo>
                    <a:pt x="106" y="243"/>
                    <a:pt x="138" y="254"/>
                    <a:pt x="169" y="254"/>
                  </a:cubicBezTo>
                  <a:cubicBezTo>
                    <a:pt x="234" y="254"/>
                    <a:pt x="297" y="204"/>
                    <a:pt x="297" y="131"/>
                  </a:cubicBezTo>
                  <a:cubicBezTo>
                    <a:pt x="297" y="57"/>
                    <a:pt x="240" y="0"/>
                    <a:pt x="1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42"/>
            <p:cNvSpPr/>
            <p:nvPr/>
          </p:nvSpPr>
          <p:spPr>
            <a:xfrm>
              <a:off x="-707300" y="2096089"/>
              <a:ext cx="12463" cy="12463"/>
            </a:xfrm>
            <a:custGeom>
              <a:avLst/>
              <a:gdLst/>
              <a:ahLst/>
              <a:cxnLst/>
              <a:rect l="l" t="t" r="r" b="b"/>
              <a:pathLst>
                <a:path w="251" h="251" extrusionOk="0">
                  <a:moveTo>
                    <a:pt x="126" y="0"/>
                  </a:moveTo>
                  <a:cubicBezTo>
                    <a:pt x="57" y="0"/>
                    <a:pt x="0" y="57"/>
                    <a:pt x="0" y="126"/>
                  </a:cubicBezTo>
                  <a:cubicBezTo>
                    <a:pt x="0" y="194"/>
                    <a:pt x="57" y="251"/>
                    <a:pt x="126" y="251"/>
                  </a:cubicBezTo>
                  <a:cubicBezTo>
                    <a:pt x="194" y="251"/>
                    <a:pt x="251" y="194"/>
                    <a:pt x="251" y="126"/>
                  </a:cubicBezTo>
                  <a:cubicBezTo>
                    <a:pt x="251" y="57"/>
                    <a:pt x="194" y="0"/>
                    <a:pt x="1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42"/>
            <p:cNvSpPr/>
            <p:nvPr/>
          </p:nvSpPr>
          <p:spPr>
            <a:xfrm>
              <a:off x="-732772" y="1939975"/>
              <a:ext cx="24976" cy="16585"/>
            </a:xfrm>
            <a:custGeom>
              <a:avLst/>
              <a:gdLst/>
              <a:ahLst/>
              <a:cxnLst/>
              <a:rect l="l" t="t" r="r" b="b"/>
              <a:pathLst>
                <a:path w="503" h="334" extrusionOk="0">
                  <a:moveTo>
                    <a:pt x="1" y="0"/>
                  </a:moveTo>
                  <a:cubicBezTo>
                    <a:pt x="29" y="35"/>
                    <a:pt x="58" y="63"/>
                    <a:pt x="86" y="97"/>
                  </a:cubicBezTo>
                  <a:cubicBezTo>
                    <a:pt x="227" y="238"/>
                    <a:pt x="373" y="334"/>
                    <a:pt x="437" y="334"/>
                  </a:cubicBezTo>
                  <a:cubicBezTo>
                    <a:pt x="448" y="334"/>
                    <a:pt x="456" y="331"/>
                    <a:pt x="462" y="325"/>
                  </a:cubicBezTo>
                  <a:cubicBezTo>
                    <a:pt x="502" y="285"/>
                    <a:pt x="417" y="149"/>
                    <a:pt x="2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42"/>
            <p:cNvSpPr/>
            <p:nvPr/>
          </p:nvSpPr>
          <p:spPr>
            <a:xfrm>
              <a:off x="-754819" y="2053932"/>
              <a:ext cx="14748" cy="12662"/>
            </a:xfrm>
            <a:custGeom>
              <a:avLst/>
              <a:gdLst/>
              <a:ahLst/>
              <a:cxnLst/>
              <a:rect l="l" t="t" r="r" b="b"/>
              <a:pathLst>
                <a:path w="297" h="255" extrusionOk="0">
                  <a:moveTo>
                    <a:pt x="171" y="1"/>
                  </a:moveTo>
                  <a:cubicBezTo>
                    <a:pt x="58" y="1"/>
                    <a:pt x="1" y="137"/>
                    <a:pt x="80" y="217"/>
                  </a:cubicBezTo>
                  <a:cubicBezTo>
                    <a:pt x="106" y="243"/>
                    <a:pt x="138" y="254"/>
                    <a:pt x="169" y="254"/>
                  </a:cubicBezTo>
                  <a:cubicBezTo>
                    <a:pt x="234" y="254"/>
                    <a:pt x="297" y="203"/>
                    <a:pt x="297" y="126"/>
                  </a:cubicBezTo>
                  <a:cubicBezTo>
                    <a:pt x="297" y="58"/>
                    <a:pt x="240" y="1"/>
                    <a:pt x="1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42"/>
            <p:cNvSpPr/>
            <p:nvPr/>
          </p:nvSpPr>
          <p:spPr>
            <a:xfrm>
              <a:off x="-516972" y="2096089"/>
              <a:ext cx="12761" cy="12463"/>
            </a:xfrm>
            <a:custGeom>
              <a:avLst/>
              <a:gdLst/>
              <a:ahLst/>
              <a:cxnLst/>
              <a:rect l="l" t="t" r="r" b="b"/>
              <a:pathLst>
                <a:path w="257" h="251" extrusionOk="0">
                  <a:moveTo>
                    <a:pt x="126" y="0"/>
                  </a:moveTo>
                  <a:cubicBezTo>
                    <a:pt x="57" y="0"/>
                    <a:pt x="0" y="57"/>
                    <a:pt x="0" y="126"/>
                  </a:cubicBezTo>
                  <a:cubicBezTo>
                    <a:pt x="0" y="194"/>
                    <a:pt x="57" y="251"/>
                    <a:pt x="126" y="251"/>
                  </a:cubicBezTo>
                  <a:cubicBezTo>
                    <a:pt x="200" y="251"/>
                    <a:pt x="257" y="194"/>
                    <a:pt x="257" y="126"/>
                  </a:cubicBezTo>
                  <a:cubicBezTo>
                    <a:pt x="257" y="57"/>
                    <a:pt x="200" y="0"/>
                    <a:pt x="1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42"/>
            <p:cNvSpPr/>
            <p:nvPr/>
          </p:nvSpPr>
          <p:spPr>
            <a:xfrm>
              <a:off x="-741810" y="1972896"/>
              <a:ext cx="34014" cy="30885"/>
            </a:xfrm>
            <a:custGeom>
              <a:avLst/>
              <a:gdLst/>
              <a:ahLst/>
              <a:cxnLst/>
              <a:rect l="l" t="t" r="r" b="b"/>
              <a:pathLst>
                <a:path w="685" h="622" extrusionOk="0">
                  <a:moveTo>
                    <a:pt x="619" y="1"/>
                  </a:moveTo>
                  <a:cubicBezTo>
                    <a:pt x="555" y="1"/>
                    <a:pt x="409" y="96"/>
                    <a:pt x="268" y="237"/>
                  </a:cubicBezTo>
                  <a:cubicBezTo>
                    <a:pt x="103" y="408"/>
                    <a:pt x="1" y="573"/>
                    <a:pt x="40" y="613"/>
                  </a:cubicBezTo>
                  <a:cubicBezTo>
                    <a:pt x="46" y="619"/>
                    <a:pt x="55" y="622"/>
                    <a:pt x="66" y="622"/>
                  </a:cubicBezTo>
                  <a:cubicBezTo>
                    <a:pt x="129" y="622"/>
                    <a:pt x="270" y="526"/>
                    <a:pt x="416" y="385"/>
                  </a:cubicBezTo>
                  <a:cubicBezTo>
                    <a:pt x="582" y="215"/>
                    <a:pt x="684" y="49"/>
                    <a:pt x="644" y="10"/>
                  </a:cubicBezTo>
                  <a:cubicBezTo>
                    <a:pt x="638" y="4"/>
                    <a:pt x="630" y="1"/>
                    <a:pt x="6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42"/>
            <p:cNvSpPr/>
            <p:nvPr/>
          </p:nvSpPr>
          <p:spPr>
            <a:xfrm>
              <a:off x="-741810" y="2017883"/>
              <a:ext cx="34014" cy="30587"/>
            </a:xfrm>
            <a:custGeom>
              <a:avLst/>
              <a:gdLst/>
              <a:ahLst/>
              <a:cxnLst/>
              <a:rect l="l" t="t" r="r" b="b"/>
              <a:pathLst>
                <a:path w="685" h="616" extrusionOk="0">
                  <a:moveTo>
                    <a:pt x="66" y="0"/>
                  </a:moveTo>
                  <a:cubicBezTo>
                    <a:pt x="55" y="0"/>
                    <a:pt x="46" y="3"/>
                    <a:pt x="40" y="9"/>
                  </a:cubicBezTo>
                  <a:cubicBezTo>
                    <a:pt x="1" y="49"/>
                    <a:pt x="103" y="214"/>
                    <a:pt x="268" y="379"/>
                  </a:cubicBezTo>
                  <a:cubicBezTo>
                    <a:pt x="414" y="520"/>
                    <a:pt x="556" y="616"/>
                    <a:pt x="619" y="616"/>
                  </a:cubicBezTo>
                  <a:cubicBezTo>
                    <a:pt x="630" y="616"/>
                    <a:pt x="638" y="613"/>
                    <a:pt x="644" y="607"/>
                  </a:cubicBezTo>
                  <a:cubicBezTo>
                    <a:pt x="684" y="567"/>
                    <a:pt x="582" y="402"/>
                    <a:pt x="416" y="237"/>
                  </a:cubicBezTo>
                  <a:cubicBezTo>
                    <a:pt x="270" y="96"/>
                    <a:pt x="129" y="0"/>
                    <a:pt x="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42"/>
            <p:cNvSpPr/>
            <p:nvPr/>
          </p:nvSpPr>
          <p:spPr>
            <a:xfrm>
              <a:off x="-754819" y="2152894"/>
              <a:ext cx="14748" cy="12662"/>
            </a:xfrm>
            <a:custGeom>
              <a:avLst/>
              <a:gdLst/>
              <a:ahLst/>
              <a:cxnLst/>
              <a:rect l="l" t="t" r="r" b="b"/>
              <a:pathLst>
                <a:path w="297" h="255" extrusionOk="0">
                  <a:moveTo>
                    <a:pt x="171" y="1"/>
                  </a:moveTo>
                  <a:cubicBezTo>
                    <a:pt x="58" y="1"/>
                    <a:pt x="1" y="138"/>
                    <a:pt x="80" y="217"/>
                  </a:cubicBezTo>
                  <a:cubicBezTo>
                    <a:pt x="106" y="243"/>
                    <a:pt x="138" y="255"/>
                    <a:pt x="169" y="255"/>
                  </a:cubicBezTo>
                  <a:cubicBezTo>
                    <a:pt x="234" y="255"/>
                    <a:pt x="297" y="203"/>
                    <a:pt x="297" y="126"/>
                  </a:cubicBezTo>
                  <a:cubicBezTo>
                    <a:pt x="297" y="58"/>
                    <a:pt x="240" y="1"/>
                    <a:pt x="1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42"/>
            <p:cNvSpPr/>
            <p:nvPr/>
          </p:nvSpPr>
          <p:spPr>
            <a:xfrm>
              <a:off x="-659780" y="1954971"/>
              <a:ext cx="14748" cy="12662"/>
            </a:xfrm>
            <a:custGeom>
              <a:avLst/>
              <a:gdLst/>
              <a:ahLst/>
              <a:cxnLst/>
              <a:rect l="l" t="t" r="r" b="b"/>
              <a:pathLst>
                <a:path w="297" h="255" extrusionOk="0">
                  <a:moveTo>
                    <a:pt x="171" y="0"/>
                  </a:moveTo>
                  <a:cubicBezTo>
                    <a:pt x="57" y="0"/>
                    <a:pt x="0" y="137"/>
                    <a:pt x="80" y="217"/>
                  </a:cubicBezTo>
                  <a:cubicBezTo>
                    <a:pt x="106" y="243"/>
                    <a:pt x="138" y="254"/>
                    <a:pt x="169" y="254"/>
                  </a:cubicBezTo>
                  <a:cubicBezTo>
                    <a:pt x="234" y="254"/>
                    <a:pt x="296" y="204"/>
                    <a:pt x="296" y="131"/>
                  </a:cubicBezTo>
                  <a:cubicBezTo>
                    <a:pt x="296" y="57"/>
                    <a:pt x="239" y="0"/>
                    <a:pt x="1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42"/>
            <p:cNvSpPr/>
            <p:nvPr/>
          </p:nvSpPr>
          <p:spPr>
            <a:xfrm>
              <a:off x="-695134" y="2064806"/>
              <a:ext cx="33716" cy="30885"/>
            </a:xfrm>
            <a:custGeom>
              <a:avLst/>
              <a:gdLst/>
              <a:ahLst/>
              <a:cxnLst/>
              <a:rect l="l" t="t" r="r" b="b"/>
              <a:pathLst>
                <a:path w="679" h="622" extrusionOk="0">
                  <a:moveTo>
                    <a:pt x="63" y="1"/>
                  </a:moveTo>
                  <a:cubicBezTo>
                    <a:pt x="53" y="1"/>
                    <a:pt x="45" y="4"/>
                    <a:pt x="40" y="9"/>
                  </a:cubicBezTo>
                  <a:cubicBezTo>
                    <a:pt x="0" y="49"/>
                    <a:pt x="103" y="220"/>
                    <a:pt x="268" y="385"/>
                  </a:cubicBezTo>
                  <a:cubicBezTo>
                    <a:pt x="409" y="526"/>
                    <a:pt x="550" y="622"/>
                    <a:pt x="613" y="622"/>
                  </a:cubicBezTo>
                  <a:cubicBezTo>
                    <a:pt x="624" y="622"/>
                    <a:pt x="632" y="619"/>
                    <a:pt x="638" y="613"/>
                  </a:cubicBezTo>
                  <a:cubicBezTo>
                    <a:pt x="678" y="573"/>
                    <a:pt x="576" y="408"/>
                    <a:pt x="410" y="237"/>
                  </a:cubicBezTo>
                  <a:cubicBezTo>
                    <a:pt x="269" y="96"/>
                    <a:pt x="124" y="1"/>
                    <a:pt x="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42"/>
            <p:cNvSpPr/>
            <p:nvPr/>
          </p:nvSpPr>
          <p:spPr>
            <a:xfrm>
              <a:off x="-659780" y="2152894"/>
              <a:ext cx="14748" cy="12662"/>
            </a:xfrm>
            <a:custGeom>
              <a:avLst/>
              <a:gdLst/>
              <a:ahLst/>
              <a:cxnLst/>
              <a:rect l="l" t="t" r="r" b="b"/>
              <a:pathLst>
                <a:path w="297" h="255" extrusionOk="0">
                  <a:moveTo>
                    <a:pt x="171" y="1"/>
                  </a:moveTo>
                  <a:cubicBezTo>
                    <a:pt x="57" y="1"/>
                    <a:pt x="0" y="138"/>
                    <a:pt x="80" y="217"/>
                  </a:cubicBezTo>
                  <a:cubicBezTo>
                    <a:pt x="106" y="243"/>
                    <a:pt x="137" y="255"/>
                    <a:pt x="168" y="255"/>
                  </a:cubicBezTo>
                  <a:cubicBezTo>
                    <a:pt x="234" y="255"/>
                    <a:pt x="296" y="203"/>
                    <a:pt x="296" y="126"/>
                  </a:cubicBezTo>
                  <a:cubicBezTo>
                    <a:pt x="296" y="58"/>
                    <a:pt x="239" y="1"/>
                    <a:pt x="1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42"/>
            <p:cNvSpPr/>
            <p:nvPr/>
          </p:nvSpPr>
          <p:spPr>
            <a:xfrm>
              <a:off x="-659780" y="2053932"/>
              <a:ext cx="14748" cy="12662"/>
            </a:xfrm>
            <a:custGeom>
              <a:avLst/>
              <a:gdLst/>
              <a:ahLst/>
              <a:cxnLst/>
              <a:rect l="l" t="t" r="r" b="b"/>
              <a:pathLst>
                <a:path w="297" h="255" extrusionOk="0">
                  <a:moveTo>
                    <a:pt x="171" y="1"/>
                  </a:moveTo>
                  <a:cubicBezTo>
                    <a:pt x="57" y="1"/>
                    <a:pt x="0" y="137"/>
                    <a:pt x="80" y="217"/>
                  </a:cubicBezTo>
                  <a:cubicBezTo>
                    <a:pt x="107" y="243"/>
                    <a:pt x="140" y="254"/>
                    <a:pt x="171" y="254"/>
                  </a:cubicBezTo>
                  <a:cubicBezTo>
                    <a:pt x="236" y="254"/>
                    <a:pt x="296" y="203"/>
                    <a:pt x="296" y="126"/>
                  </a:cubicBezTo>
                  <a:cubicBezTo>
                    <a:pt x="296" y="58"/>
                    <a:pt x="239" y="1"/>
                    <a:pt x="1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42"/>
            <p:cNvSpPr/>
            <p:nvPr/>
          </p:nvSpPr>
          <p:spPr>
            <a:xfrm>
              <a:off x="-695134" y="1972896"/>
              <a:ext cx="33716" cy="30885"/>
            </a:xfrm>
            <a:custGeom>
              <a:avLst/>
              <a:gdLst/>
              <a:ahLst/>
              <a:cxnLst/>
              <a:rect l="l" t="t" r="r" b="b"/>
              <a:pathLst>
                <a:path w="679" h="622" extrusionOk="0">
                  <a:moveTo>
                    <a:pt x="63" y="1"/>
                  </a:moveTo>
                  <a:cubicBezTo>
                    <a:pt x="53" y="1"/>
                    <a:pt x="45" y="4"/>
                    <a:pt x="40" y="10"/>
                  </a:cubicBezTo>
                  <a:cubicBezTo>
                    <a:pt x="0" y="49"/>
                    <a:pt x="103" y="220"/>
                    <a:pt x="268" y="385"/>
                  </a:cubicBezTo>
                  <a:cubicBezTo>
                    <a:pt x="409" y="526"/>
                    <a:pt x="550" y="622"/>
                    <a:pt x="613" y="622"/>
                  </a:cubicBezTo>
                  <a:cubicBezTo>
                    <a:pt x="624" y="622"/>
                    <a:pt x="632" y="619"/>
                    <a:pt x="638" y="613"/>
                  </a:cubicBezTo>
                  <a:cubicBezTo>
                    <a:pt x="678" y="573"/>
                    <a:pt x="576" y="408"/>
                    <a:pt x="410" y="237"/>
                  </a:cubicBezTo>
                  <a:cubicBezTo>
                    <a:pt x="269" y="96"/>
                    <a:pt x="124" y="1"/>
                    <a:pt x="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42"/>
            <p:cNvSpPr/>
            <p:nvPr/>
          </p:nvSpPr>
          <p:spPr>
            <a:xfrm>
              <a:off x="-695134" y="2109793"/>
              <a:ext cx="33716" cy="30587"/>
            </a:xfrm>
            <a:custGeom>
              <a:avLst/>
              <a:gdLst/>
              <a:ahLst/>
              <a:cxnLst/>
              <a:rect l="l" t="t" r="r" b="b"/>
              <a:pathLst>
                <a:path w="679" h="616" extrusionOk="0">
                  <a:moveTo>
                    <a:pt x="613" y="0"/>
                  </a:moveTo>
                  <a:cubicBezTo>
                    <a:pt x="550" y="0"/>
                    <a:pt x="409" y="96"/>
                    <a:pt x="268" y="237"/>
                  </a:cubicBezTo>
                  <a:cubicBezTo>
                    <a:pt x="103" y="402"/>
                    <a:pt x="0" y="567"/>
                    <a:pt x="40" y="607"/>
                  </a:cubicBezTo>
                  <a:cubicBezTo>
                    <a:pt x="45" y="613"/>
                    <a:pt x="53" y="616"/>
                    <a:pt x="63" y="616"/>
                  </a:cubicBezTo>
                  <a:cubicBezTo>
                    <a:pt x="124" y="616"/>
                    <a:pt x="269" y="520"/>
                    <a:pt x="410" y="379"/>
                  </a:cubicBezTo>
                  <a:cubicBezTo>
                    <a:pt x="576" y="214"/>
                    <a:pt x="678" y="49"/>
                    <a:pt x="638" y="9"/>
                  </a:cubicBezTo>
                  <a:cubicBezTo>
                    <a:pt x="632" y="3"/>
                    <a:pt x="624" y="0"/>
                    <a:pt x="6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42"/>
            <p:cNvSpPr/>
            <p:nvPr/>
          </p:nvSpPr>
          <p:spPr>
            <a:xfrm>
              <a:off x="-695134" y="1939975"/>
              <a:ext cx="24629" cy="16585"/>
            </a:xfrm>
            <a:custGeom>
              <a:avLst/>
              <a:gdLst/>
              <a:ahLst/>
              <a:cxnLst/>
              <a:rect l="l" t="t" r="r" b="b"/>
              <a:pathLst>
                <a:path w="496" h="334" extrusionOk="0">
                  <a:moveTo>
                    <a:pt x="222" y="0"/>
                  </a:moveTo>
                  <a:cubicBezTo>
                    <a:pt x="80" y="149"/>
                    <a:pt x="0" y="291"/>
                    <a:pt x="40" y="325"/>
                  </a:cubicBezTo>
                  <a:cubicBezTo>
                    <a:pt x="45" y="331"/>
                    <a:pt x="53" y="334"/>
                    <a:pt x="63" y="334"/>
                  </a:cubicBezTo>
                  <a:cubicBezTo>
                    <a:pt x="124" y="334"/>
                    <a:pt x="269" y="238"/>
                    <a:pt x="410" y="97"/>
                  </a:cubicBezTo>
                  <a:cubicBezTo>
                    <a:pt x="439" y="63"/>
                    <a:pt x="473" y="35"/>
                    <a:pt x="4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42"/>
            <p:cNvSpPr/>
            <p:nvPr/>
          </p:nvSpPr>
          <p:spPr>
            <a:xfrm>
              <a:off x="-695134" y="2017883"/>
              <a:ext cx="33716" cy="30587"/>
            </a:xfrm>
            <a:custGeom>
              <a:avLst/>
              <a:gdLst/>
              <a:ahLst/>
              <a:cxnLst/>
              <a:rect l="l" t="t" r="r" b="b"/>
              <a:pathLst>
                <a:path w="679" h="616" extrusionOk="0">
                  <a:moveTo>
                    <a:pt x="613" y="0"/>
                  </a:moveTo>
                  <a:cubicBezTo>
                    <a:pt x="550" y="0"/>
                    <a:pt x="409" y="96"/>
                    <a:pt x="268" y="237"/>
                  </a:cubicBezTo>
                  <a:cubicBezTo>
                    <a:pt x="97" y="402"/>
                    <a:pt x="0" y="567"/>
                    <a:pt x="40" y="607"/>
                  </a:cubicBezTo>
                  <a:cubicBezTo>
                    <a:pt x="45" y="613"/>
                    <a:pt x="53" y="616"/>
                    <a:pt x="63" y="616"/>
                  </a:cubicBezTo>
                  <a:cubicBezTo>
                    <a:pt x="124" y="616"/>
                    <a:pt x="269" y="520"/>
                    <a:pt x="410" y="379"/>
                  </a:cubicBezTo>
                  <a:cubicBezTo>
                    <a:pt x="576" y="214"/>
                    <a:pt x="678" y="49"/>
                    <a:pt x="638" y="9"/>
                  </a:cubicBezTo>
                  <a:cubicBezTo>
                    <a:pt x="632" y="3"/>
                    <a:pt x="624" y="0"/>
                    <a:pt x="6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42"/>
            <p:cNvSpPr/>
            <p:nvPr/>
          </p:nvSpPr>
          <p:spPr>
            <a:xfrm>
              <a:off x="-707300" y="2005022"/>
              <a:ext cx="12463" cy="12463"/>
            </a:xfrm>
            <a:custGeom>
              <a:avLst/>
              <a:gdLst/>
              <a:ahLst/>
              <a:cxnLst/>
              <a:rect l="l" t="t" r="r" b="b"/>
              <a:pathLst>
                <a:path w="251" h="251" extrusionOk="0">
                  <a:moveTo>
                    <a:pt x="126" y="0"/>
                  </a:moveTo>
                  <a:cubicBezTo>
                    <a:pt x="57" y="0"/>
                    <a:pt x="0" y="57"/>
                    <a:pt x="0" y="126"/>
                  </a:cubicBezTo>
                  <a:cubicBezTo>
                    <a:pt x="0" y="194"/>
                    <a:pt x="57" y="251"/>
                    <a:pt x="126" y="251"/>
                  </a:cubicBezTo>
                  <a:cubicBezTo>
                    <a:pt x="194" y="251"/>
                    <a:pt x="251" y="194"/>
                    <a:pt x="251" y="126"/>
                  </a:cubicBezTo>
                  <a:cubicBezTo>
                    <a:pt x="251" y="57"/>
                    <a:pt x="194" y="0"/>
                    <a:pt x="1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42"/>
            <p:cNvSpPr/>
            <p:nvPr/>
          </p:nvSpPr>
          <p:spPr>
            <a:xfrm>
              <a:off x="-360857" y="2109793"/>
              <a:ext cx="33666" cy="30587"/>
            </a:xfrm>
            <a:custGeom>
              <a:avLst/>
              <a:gdLst/>
              <a:ahLst/>
              <a:cxnLst/>
              <a:rect l="l" t="t" r="r" b="b"/>
              <a:pathLst>
                <a:path w="678" h="616" extrusionOk="0">
                  <a:moveTo>
                    <a:pt x="65" y="0"/>
                  </a:moveTo>
                  <a:cubicBezTo>
                    <a:pt x="54" y="0"/>
                    <a:pt x="46" y="3"/>
                    <a:pt x="40" y="9"/>
                  </a:cubicBezTo>
                  <a:cubicBezTo>
                    <a:pt x="0" y="49"/>
                    <a:pt x="103" y="214"/>
                    <a:pt x="268" y="379"/>
                  </a:cubicBezTo>
                  <a:cubicBezTo>
                    <a:pt x="409" y="520"/>
                    <a:pt x="550" y="616"/>
                    <a:pt x="613" y="616"/>
                  </a:cubicBezTo>
                  <a:cubicBezTo>
                    <a:pt x="624" y="616"/>
                    <a:pt x="632" y="613"/>
                    <a:pt x="638" y="607"/>
                  </a:cubicBezTo>
                  <a:cubicBezTo>
                    <a:pt x="678" y="567"/>
                    <a:pt x="575" y="402"/>
                    <a:pt x="410" y="237"/>
                  </a:cubicBezTo>
                  <a:cubicBezTo>
                    <a:pt x="269" y="96"/>
                    <a:pt x="128" y="0"/>
                    <a:pt x="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42"/>
            <p:cNvSpPr/>
            <p:nvPr/>
          </p:nvSpPr>
          <p:spPr>
            <a:xfrm>
              <a:off x="-360857" y="2017883"/>
              <a:ext cx="33666" cy="30587"/>
            </a:xfrm>
            <a:custGeom>
              <a:avLst/>
              <a:gdLst/>
              <a:ahLst/>
              <a:cxnLst/>
              <a:rect l="l" t="t" r="r" b="b"/>
              <a:pathLst>
                <a:path w="678" h="616" extrusionOk="0">
                  <a:moveTo>
                    <a:pt x="65" y="0"/>
                  </a:moveTo>
                  <a:cubicBezTo>
                    <a:pt x="54" y="0"/>
                    <a:pt x="46" y="3"/>
                    <a:pt x="40" y="9"/>
                  </a:cubicBezTo>
                  <a:cubicBezTo>
                    <a:pt x="0" y="49"/>
                    <a:pt x="103" y="214"/>
                    <a:pt x="268" y="379"/>
                  </a:cubicBezTo>
                  <a:cubicBezTo>
                    <a:pt x="409" y="520"/>
                    <a:pt x="550" y="616"/>
                    <a:pt x="613" y="616"/>
                  </a:cubicBezTo>
                  <a:cubicBezTo>
                    <a:pt x="624" y="616"/>
                    <a:pt x="632" y="613"/>
                    <a:pt x="638" y="607"/>
                  </a:cubicBezTo>
                  <a:cubicBezTo>
                    <a:pt x="678" y="567"/>
                    <a:pt x="575" y="402"/>
                    <a:pt x="410" y="237"/>
                  </a:cubicBezTo>
                  <a:cubicBezTo>
                    <a:pt x="269" y="96"/>
                    <a:pt x="128" y="0"/>
                    <a:pt x="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42"/>
            <p:cNvSpPr/>
            <p:nvPr/>
          </p:nvSpPr>
          <p:spPr>
            <a:xfrm>
              <a:off x="-360857" y="1972896"/>
              <a:ext cx="33666" cy="30885"/>
            </a:xfrm>
            <a:custGeom>
              <a:avLst/>
              <a:gdLst/>
              <a:ahLst/>
              <a:cxnLst/>
              <a:rect l="l" t="t" r="r" b="b"/>
              <a:pathLst>
                <a:path w="678" h="622" extrusionOk="0">
                  <a:moveTo>
                    <a:pt x="613" y="1"/>
                  </a:moveTo>
                  <a:cubicBezTo>
                    <a:pt x="550" y="1"/>
                    <a:pt x="409" y="96"/>
                    <a:pt x="268" y="237"/>
                  </a:cubicBezTo>
                  <a:cubicBezTo>
                    <a:pt x="103" y="408"/>
                    <a:pt x="0" y="573"/>
                    <a:pt x="40" y="613"/>
                  </a:cubicBezTo>
                  <a:cubicBezTo>
                    <a:pt x="46" y="619"/>
                    <a:pt x="54" y="622"/>
                    <a:pt x="65" y="622"/>
                  </a:cubicBezTo>
                  <a:cubicBezTo>
                    <a:pt x="128" y="622"/>
                    <a:pt x="269" y="526"/>
                    <a:pt x="410" y="385"/>
                  </a:cubicBezTo>
                  <a:cubicBezTo>
                    <a:pt x="575" y="215"/>
                    <a:pt x="678" y="49"/>
                    <a:pt x="638" y="10"/>
                  </a:cubicBezTo>
                  <a:cubicBezTo>
                    <a:pt x="632" y="4"/>
                    <a:pt x="624" y="1"/>
                    <a:pt x="6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42"/>
            <p:cNvSpPr/>
            <p:nvPr/>
          </p:nvSpPr>
          <p:spPr>
            <a:xfrm>
              <a:off x="-360857" y="2064806"/>
              <a:ext cx="33666" cy="30885"/>
            </a:xfrm>
            <a:custGeom>
              <a:avLst/>
              <a:gdLst/>
              <a:ahLst/>
              <a:cxnLst/>
              <a:rect l="l" t="t" r="r" b="b"/>
              <a:pathLst>
                <a:path w="678" h="622" extrusionOk="0">
                  <a:moveTo>
                    <a:pt x="613" y="1"/>
                  </a:moveTo>
                  <a:cubicBezTo>
                    <a:pt x="550" y="1"/>
                    <a:pt x="409" y="96"/>
                    <a:pt x="268" y="237"/>
                  </a:cubicBezTo>
                  <a:cubicBezTo>
                    <a:pt x="103" y="402"/>
                    <a:pt x="0" y="573"/>
                    <a:pt x="40" y="613"/>
                  </a:cubicBezTo>
                  <a:cubicBezTo>
                    <a:pt x="46" y="619"/>
                    <a:pt x="54" y="622"/>
                    <a:pt x="65" y="622"/>
                  </a:cubicBezTo>
                  <a:cubicBezTo>
                    <a:pt x="128" y="622"/>
                    <a:pt x="269" y="526"/>
                    <a:pt x="410" y="385"/>
                  </a:cubicBezTo>
                  <a:cubicBezTo>
                    <a:pt x="575" y="220"/>
                    <a:pt x="678" y="49"/>
                    <a:pt x="638" y="9"/>
                  </a:cubicBezTo>
                  <a:cubicBezTo>
                    <a:pt x="632" y="4"/>
                    <a:pt x="624" y="1"/>
                    <a:pt x="6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42"/>
            <p:cNvSpPr/>
            <p:nvPr/>
          </p:nvSpPr>
          <p:spPr>
            <a:xfrm>
              <a:off x="-371930" y="2152894"/>
              <a:ext cx="12513" cy="12513"/>
            </a:xfrm>
            <a:custGeom>
              <a:avLst/>
              <a:gdLst/>
              <a:ahLst/>
              <a:cxnLst/>
              <a:rect l="l" t="t" r="r" b="b"/>
              <a:pathLst>
                <a:path w="252" h="252" extrusionOk="0">
                  <a:moveTo>
                    <a:pt x="126" y="1"/>
                  </a:moveTo>
                  <a:cubicBezTo>
                    <a:pt x="58" y="1"/>
                    <a:pt x="1" y="58"/>
                    <a:pt x="1" y="126"/>
                  </a:cubicBezTo>
                  <a:cubicBezTo>
                    <a:pt x="1" y="195"/>
                    <a:pt x="58" y="252"/>
                    <a:pt x="126" y="252"/>
                  </a:cubicBezTo>
                  <a:cubicBezTo>
                    <a:pt x="200" y="252"/>
                    <a:pt x="251" y="195"/>
                    <a:pt x="251" y="126"/>
                  </a:cubicBezTo>
                  <a:cubicBezTo>
                    <a:pt x="251" y="58"/>
                    <a:pt x="200" y="1"/>
                    <a:pt x="12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42"/>
            <p:cNvSpPr/>
            <p:nvPr/>
          </p:nvSpPr>
          <p:spPr>
            <a:xfrm>
              <a:off x="-409519" y="2064806"/>
              <a:ext cx="33716" cy="30885"/>
            </a:xfrm>
            <a:custGeom>
              <a:avLst/>
              <a:gdLst/>
              <a:ahLst/>
              <a:cxnLst/>
              <a:rect l="l" t="t" r="r" b="b"/>
              <a:pathLst>
                <a:path w="679" h="622" extrusionOk="0">
                  <a:moveTo>
                    <a:pt x="65" y="1"/>
                  </a:moveTo>
                  <a:cubicBezTo>
                    <a:pt x="55" y="1"/>
                    <a:pt x="46" y="4"/>
                    <a:pt x="40" y="9"/>
                  </a:cubicBezTo>
                  <a:cubicBezTo>
                    <a:pt x="0" y="49"/>
                    <a:pt x="103" y="220"/>
                    <a:pt x="268" y="385"/>
                  </a:cubicBezTo>
                  <a:cubicBezTo>
                    <a:pt x="409" y="526"/>
                    <a:pt x="550" y="622"/>
                    <a:pt x="613" y="622"/>
                  </a:cubicBezTo>
                  <a:cubicBezTo>
                    <a:pt x="624" y="622"/>
                    <a:pt x="632" y="619"/>
                    <a:pt x="638" y="613"/>
                  </a:cubicBezTo>
                  <a:cubicBezTo>
                    <a:pt x="678" y="573"/>
                    <a:pt x="576" y="408"/>
                    <a:pt x="410" y="237"/>
                  </a:cubicBezTo>
                  <a:cubicBezTo>
                    <a:pt x="269" y="96"/>
                    <a:pt x="128" y="1"/>
                    <a:pt x="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42"/>
            <p:cNvSpPr/>
            <p:nvPr/>
          </p:nvSpPr>
          <p:spPr>
            <a:xfrm>
              <a:off x="-374165" y="2053932"/>
              <a:ext cx="15045" cy="12662"/>
            </a:xfrm>
            <a:custGeom>
              <a:avLst/>
              <a:gdLst/>
              <a:ahLst/>
              <a:cxnLst/>
              <a:rect l="l" t="t" r="r" b="b"/>
              <a:pathLst>
                <a:path w="303" h="255" extrusionOk="0">
                  <a:moveTo>
                    <a:pt x="171" y="1"/>
                  </a:moveTo>
                  <a:cubicBezTo>
                    <a:pt x="57" y="1"/>
                    <a:pt x="0" y="137"/>
                    <a:pt x="86" y="217"/>
                  </a:cubicBezTo>
                  <a:cubicBezTo>
                    <a:pt x="111" y="243"/>
                    <a:pt x="143" y="254"/>
                    <a:pt x="174" y="254"/>
                  </a:cubicBezTo>
                  <a:cubicBezTo>
                    <a:pt x="239" y="254"/>
                    <a:pt x="302" y="203"/>
                    <a:pt x="302" y="126"/>
                  </a:cubicBezTo>
                  <a:cubicBezTo>
                    <a:pt x="296" y="58"/>
                    <a:pt x="240" y="1"/>
                    <a:pt x="1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42"/>
            <p:cNvSpPr/>
            <p:nvPr/>
          </p:nvSpPr>
          <p:spPr>
            <a:xfrm>
              <a:off x="-373867" y="1954971"/>
              <a:ext cx="14748" cy="12662"/>
            </a:xfrm>
            <a:custGeom>
              <a:avLst/>
              <a:gdLst/>
              <a:ahLst/>
              <a:cxnLst/>
              <a:rect l="l" t="t" r="r" b="b"/>
              <a:pathLst>
                <a:path w="297" h="255" extrusionOk="0">
                  <a:moveTo>
                    <a:pt x="165" y="0"/>
                  </a:moveTo>
                  <a:cubicBezTo>
                    <a:pt x="51" y="0"/>
                    <a:pt x="0" y="137"/>
                    <a:pt x="80" y="217"/>
                  </a:cubicBezTo>
                  <a:cubicBezTo>
                    <a:pt x="106" y="243"/>
                    <a:pt x="138" y="254"/>
                    <a:pt x="169" y="254"/>
                  </a:cubicBezTo>
                  <a:cubicBezTo>
                    <a:pt x="234" y="254"/>
                    <a:pt x="296" y="204"/>
                    <a:pt x="296" y="131"/>
                  </a:cubicBezTo>
                  <a:cubicBezTo>
                    <a:pt x="296" y="57"/>
                    <a:pt x="239" y="0"/>
                    <a:pt x="1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42"/>
            <p:cNvSpPr/>
            <p:nvPr/>
          </p:nvSpPr>
          <p:spPr>
            <a:xfrm>
              <a:off x="-351820" y="1939975"/>
              <a:ext cx="24629" cy="16585"/>
            </a:xfrm>
            <a:custGeom>
              <a:avLst/>
              <a:gdLst/>
              <a:ahLst/>
              <a:cxnLst/>
              <a:rect l="l" t="t" r="r" b="b"/>
              <a:pathLst>
                <a:path w="496" h="334" extrusionOk="0">
                  <a:moveTo>
                    <a:pt x="0" y="0"/>
                  </a:moveTo>
                  <a:cubicBezTo>
                    <a:pt x="23" y="35"/>
                    <a:pt x="57" y="63"/>
                    <a:pt x="86" y="97"/>
                  </a:cubicBezTo>
                  <a:cubicBezTo>
                    <a:pt x="227" y="238"/>
                    <a:pt x="368" y="334"/>
                    <a:pt x="431" y="334"/>
                  </a:cubicBezTo>
                  <a:cubicBezTo>
                    <a:pt x="442" y="334"/>
                    <a:pt x="450" y="331"/>
                    <a:pt x="456" y="325"/>
                  </a:cubicBezTo>
                  <a:cubicBezTo>
                    <a:pt x="496" y="285"/>
                    <a:pt x="416" y="149"/>
                    <a:pt x="2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42"/>
            <p:cNvSpPr/>
            <p:nvPr/>
          </p:nvSpPr>
          <p:spPr>
            <a:xfrm>
              <a:off x="-409519" y="2109793"/>
              <a:ext cx="33716" cy="30587"/>
            </a:xfrm>
            <a:custGeom>
              <a:avLst/>
              <a:gdLst/>
              <a:ahLst/>
              <a:cxnLst/>
              <a:rect l="l" t="t" r="r" b="b"/>
              <a:pathLst>
                <a:path w="679" h="616" extrusionOk="0">
                  <a:moveTo>
                    <a:pt x="613" y="0"/>
                  </a:moveTo>
                  <a:cubicBezTo>
                    <a:pt x="550" y="0"/>
                    <a:pt x="409" y="96"/>
                    <a:pt x="268" y="237"/>
                  </a:cubicBezTo>
                  <a:cubicBezTo>
                    <a:pt x="103" y="402"/>
                    <a:pt x="0" y="567"/>
                    <a:pt x="40" y="607"/>
                  </a:cubicBezTo>
                  <a:cubicBezTo>
                    <a:pt x="46" y="613"/>
                    <a:pt x="55" y="616"/>
                    <a:pt x="65" y="616"/>
                  </a:cubicBezTo>
                  <a:cubicBezTo>
                    <a:pt x="128" y="616"/>
                    <a:pt x="269" y="520"/>
                    <a:pt x="410" y="379"/>
                  </a:cubicBezTo>
                  <a:cubicBezTo>
                    <a:pt x="576" y="214"/>
                    <a:pt x="678" y="49"/>
                    <a:pt x="638" y="9"/>
                  </a:cubicBezTo>
                  <a:cubicBezTo>
                    <a:pt x="632" y="3"/>
                    <a:pt x="624" y="0"/>
                    <a:pt x="6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42"/>
            <p:cNvSpPr/>
            <p:nvPr/>
          </p:nvSpPr>
          <p:spPr>
            <a:xfrm>
              <a:off x="-314479" y="2064806"/>
              <a:ext cx="33964" cy="30885"/>
            </a:xfrm>
            <a:custGeom>
              <a:avLst/>
              <a:gdLst/>
              <a:ahLst/>
              <a:cxnLst/>
              <a:rect l="l" t="t" r="r" b="b"/>
              <a:pathLst>
                <a:path w="684" h="622" extrusionOk="0">
                  <a:moveTo>
                    <a:pt x="65" y="1"/>
                  </a:moveTo>
                  <a:cubicBezTo>
                    <a:pt x="54" y="1"/>
                    <a:pt x="46" y="4"/>
                    <a:pt x="40" y="9"/>
                  </a:cubicBezTo>
                  <a:cubicBezTo>
                    <a:pt x="0" y="49"/>
                    <a:pt x="103" y="220"/>
                    <a:pt x="268" y="385"/>
                  </a:cubicBezTo>
                  <a:cubicBezTo>
                    <a:pt x="409" y="526"/>
                    <a:pt x="554" y="622"/>
                    <a:pt x="618" y="622"/>
                  </a:cubicBezTo>
                  <a:cubicBezTo>
                    <a:pt x="629" y="622"/>
                    <a:pt x="638" y="619"/>
                    <a:pt x="644" y="613"/>
                  </a:cubicBezTo>
                  <a:cubicBezTo>
                    <a:pt x="683" y="573"/>
                    <a:pt x="581" y="408"/>
                    <a:pt x="416" y="237"/>
                  </a:cubicBezTo>
                  <a:cubicBezTo>
                    <a:pt x="270" y="96"/>
                    <a:pt x="128" y="1"/>
                    <a:pt x="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42"/>
            <p:cNvSpPr/>
            <p:nvPr/>
          </p:nvSpPr>
          <p:spPr>
            <a:xfrm>
              <a:off x="-328631" y="2096089"/>
              <a:ext cx="14748" cy="12612"/>
            </a:xfrm>
            <a:custGeom>
              <a:avLst/>
              <a:gdLst/>
              <a:ahLst/>
              <a:cxnLst/>
              <a:rect l="l" t="t" r="r" b="b"/>
              <a:pathLst>
                <a:path w="297" h="254" extrusionOk="0">
                  <a:moveTo>
                    <a:pt x="171" y="0"/>
                  </a:moveTo>
                  <a:cubicBezTo>
                    <a:pt x="57" y="0"/>
                    <a:pt x="0" y="137"/>
                    <a:pt x="80" y="217"/>
                  </a:cubicBezTo>
                  <a:cubicBezTo>
                    <a:pt x="106" y="242"/>
                    <a:pt x="137" y="254"/>
                    <a:pt x="168" y="254"/>
                  </a:cubicBezTo>
                  <a:cubicBezTo>
                    <a:pt x="234" y="254"/>
                    <a:pt x="296" y="203"/>
                    <a:pt x="296" y="126"/>
                  </a:cubicBezTo>
                  <a:cubicBezTo>
                    <a:pt x="296" y="57"/>
                    <a:pt x="239" y="0"/>
                    <a:pt x="1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42"/>
            <p:cNvSpPr/>
            <p:nvPr/>
          </p:nvSpPr>
          <p:spPr>
            <a:xfrm>
              <a:off x="-314479" y="2109793"/>
              <a:ext cx="33964" cy="30587"/>
            </a:xfrm>
            <a:custGeom>
              <a:avLst/>
              <a:gdLst/>
              <a:ahLst/>
              <a:cxnLst/>
              <a:rect l="l" t="t" r="r" b="b"/>
              <a:pathLst>
                <a:path w="684" h="616" extrusionOk="0">
                  <a:moveTo>
                    <a:pt x="618" y="0"/>
                  </a:moveTo>
                  <a:cubicBezTo>
                    <a:pt x="554" y="0"/>
                    <a:pt x="409" y="96"/>
                    <a:pt x="268" y="237"/>
                  </a:cubicBezTo>
                  <a:cubicBezTo>
                    <a:pt x="103" y="402"/>
                    <a:pt x="0" y="567"/>
                    <a:pt x="40" y="607"/>
                  </a:cubicBezTo>
                  <a:cubicBezTo>
                    <a:pt x="46" y="613"/>
                    <a:pt x="54" y="616"/>
                    <a:pt x="65" y="616"/>
                  </a:cubicBezTo>
                  <a:cubicBezTo>
                    <a:pt x="128" y="616"/>
                    <a:pt x="270" y="520"/>
                    <a:pt x="416" y="379"/>
                  </a:cubicBezTo>
                  <a:cubicBezTo>
                    <a:pt x="581" y="214"/>
                    <a:pt x="683" y="49"/>
                    <a:pt x="644" y="9"/>
                  </a:cubicBezTo>
                  <a:cubicBezTo>
                    <a:pt x="638" y="3"/>
                    <a:pt x="629" y="0"/>
                    <a:pt x="6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42"/>
            <p:cNvSpPr/>
            <p:nvPr/>
          </p:nvSpPr>
          <p:spPr>
            <a:xfrm>
              <a:off x="-278877" y="1954971"/>
              <a:ext cx="10527" cy="12761"/>
            </a:xfrm>
            <a:custGeom>
              <a:avLst/>
              <a:gdLst/>
              <a:ahLst/>
              <a:cxnLst/>
              <a:rect l="l" t="t" r="r" b="b"/>
              <a:pathLst>
                <a:path w="212" h="257" extrusionOk="0">
                  <a:moveTo>
                    <a:pt x="171" y="0"/>
                  </a:moveTo>
                  <a:cubicBezTo>
                    <a:pt x="1" y="0"/>
                    <a:pt x="1" y="257"/>
                    <a:pt x="171" y="257"/>
                  </a:cubicBezTo>
                  <a:cubicBezTo>
                    <a:pt x="183" y="257"/>
                    <a:pt x="200" y="251"/>
                    <a:pt x="211" y="245"/>
                  </a:cubicBezTo>
                  <a:lnTo>
                    <a:pt x="211" y="6"/>
                  </a:lnTo>
                  <a:cubicBezTo>
                    <a:pt x="200" y="6"/>
                    <a:pt x="183" y="0"/>
                    <a:pt x="1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42"/>
            <p:cNvSpPr/>
            <p:nvPr/>
          </p:nvSpPr>
          <p:spPr>
            <a:xfrm>
              <a:off x="-314479" y="2017883"/>
              <a:ext cx="33964" cy="30587"/>
            </a:xfrm>
            <a:custGeom>
              <a:avLst/>
              <a:gdLst/>
              <a:ahLst/>
              <a:cxnLst/>
              <a:rect l="l" t="t" r="r" b="b"/>
              <a:pathLst>
                <a:path w="684" h="616" extrusionOk="0">
                  <a:moveTo>
                    <a:pt x="618" y="0"/>
                  </a:moveTo>
                  <a:cubicBezTo>
                    <a:pt x="554" y="0"/>
                    <a:pt x="409" y="96"/>
                    <a:pt x="268" y="237"/>
                  </a:cubicBezTo>
                  <a:cubicBezTo>
                    <a:pt x="103" y="402"/>
                    <a:pt x="0" y="567"/>
                    <a:pt x="40" y="607"/>
                  </a:cubicBezTo>
                  <a:cubicBezTo>
                    <a:pt x="46" y="613"/>
                    <a:pt x="54" y="616"/>
                    <a:pt x="65" y="616"/>
                  </a:cubicBezTo>
                  <a:cubicBezTo>
                    <a:pt x="128" y="616"/>
                    <a:pt x="270" y="520"/>
                    <a:pt x="416" y="379"/>
                  </a:cubicBezTo>
                  <a:cubicBezTo>
                    <a:pt x="581" y="214"/>
                    <a:pt x="683" y="49"/>
                    <a:pt x="644" y="9"/>
                  </a:cubicBezTo>
                  <a:cubicBezTo>
                    <a:pt x="638" y="3"/>
                    <a:pt x="629" y="0"/>
                    <a:pt x="6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42"/>
            <p:cNvSpPr/>
            <p:nvPr/>
          </p:nvSpPr>
          <p:spPr>
            <a:xfrm>
              <a:off x="-328631" y="2005022"/>
              <a:ext cx="14748" cy="12612"/>
            </a:xfrm>
            <a:custGeom>
              <a:avLst/>
              <a:gdLst/>
              <a:ahLst/>
              <a:cxnLst/>
              <a:rect l="l" t="t" r="r" b="b"/>
              <a:pathLst>
                <a:path w="297" h="254" extrusionOk="0">
                  <a:moveTo>
                    <a:pt x="171" y="0"/>
                  </a:moveTo>
                  <a:cubicBezTo>
                    <a:pt x="57" y="0"/>
                    <a:pt x="0" y="131"/>
                    <a:pt x="80" y="217"/>
                  </a:cubicBezTo>
                  <a:cubicBezTo>
                    <a:pt x="106" y="242"/>
                    <a:pt x="137" y="254"/>
                    <a:pt x="168" y="254"/>
                  </a:cubicBezTo>
                  <a:cubicBezTo>
                    <a:pt x="234" y="254"/>
                    <a:pt x="296" y="203"/>
                    <a:pt x="296" y="126"/>
                  </a:cubicBezTo>
                  <a:cubicBezTo>
                    <a:pt x="296" y="57"/>
                    <a:pt x="239" y="0"/>
                    <a:pt x="1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42"/>
            <p:cNvSpPr/>
            <p:nvPr/>
          </p:nvSpPr>
          <p:spPr>
            <a:xfrm>
              <a:off x="-314231" y="1939975"/>
              <a:ext cx="24679" cy="16585"/>
            </a:xfrm>
            <a:custGeom>
              <a:avLst/>
              <a:gdLst/>
              <a:ahLst/>
              <a:cxnLst/>
              <a:rect l="l" t="t" r="r" b="b"/>
              <a:pathLst>
                <a:path w="497" h="334" extrusionOk="0">
                  <a:moveTo>
                    <a:pt x="217" y="0"/>
                  </a:moveTo>
                  <a:cubicBezTo>
                    <a:pt x="80" y="149"/>
                    <a:pt x="1" y="291"/>
                    <a:pt x="35" y="325"/>
                  </a:cubicBezTo>
                  <a:cubicBezTo>
                    <a:pt x="41" y="331"/>
                    <a:pt x="49" y="334"/>
                    <a:pt x="60" y="334"/>
                  </a:cubicBezTo>
                  <a:cubicBezTo>
                    <a:pt x="123" y="334"/>
                    <a:pt x="265" y="238"/>
                    <a:pt x="411" y="97"/>
                  </a:cubicBezTo>
                  <a:cubicBezTo>
                    <a:pt x="439" y="63"/>
                    <a:pt x="468" y="35"/>
                    <a:pt x="4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42"/>
            <p:cNvSpPr/>
            <p:nvPr/>
          </p:nvSpPr>
          <p:spPr>
            <a:xfrm>
              <a:off x="-314479" y="1972896"/>
              <a:ext cx="33964" cy="30885"/>
            </a:xfrm>
            <a:custGeom>
              <a:avLst/>
              <a:gdLst/>
              <a:ahLst/>
              <a:cxnLst/>
              <a:rect l="l" t="t" r="r" b="b"/>
              <a:pathLst>
                <a:path w="684" h="622" extrusionOk="0">
                  <a:moveTo>
                    <a:pt x="65" y="1"/>
                  </a:moveTo>
                  <a:cubicBezTo>
                    <a:pt x="54" y="1"/>
                    <a:pt x="46" y="4"/>
                    <a:pt x="40" y="10"/>
                  </a:cubicBezTo>
                  <a:cubicBezTo>
                    <a:pt x="0" y="49"/>
                    <a:pt x="103" y="220"/>
                    <a:pt x="268" y="385"/>
                  </a:cubicBezTo>
                  <a:cubicBezTo>
                    <a:pt x="409" y="526"/>
                    <a:pt x="554" y="622"/>
                    <a:pt x="618" y="622"/>
                  </a:cubicBezTo>
                  <a:cubicBezTo>
                    <a:pt x="629" y="622"/>
                    <a:pt x="638" y="619"/>
                    <a:pt x="644" y="613"/>
                  </a:cubicBezTo>
                  <a:cubicBezTo>
                    <a:pt x="683" y="573"/>
                    <a:pt x="581" y="408"/>
                    <a:pt x="416" y="237"/>
                  </a:cubicBezTo>
                  <a:cubicBezTo>
                    <a:pt x="270" y="96"/>
                    <a:pt x="128" y="1"/>
                    <a:pt x="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42"/>
            <p:cNvSpPr/>
            <p:nvPr/>
          </p:nvSpPr>
          <p:spPr>
            <a:xfrm>
              <a:off x="-504558" y="1939975"/>
              <a:ext cx="24679" cy="16585"/>
            </a:xfrm>
            <a:custGeom>
              <a:avLst/>
              <a:gdLst/>
              <a:ahLst/>
              <a:cxnLst/>
              <a:rect l="l" t="t" r="r" b="b"/>
              <a:pathLst>
                <a:path w="497" h="334" extrusionOk="0">
                  <a:moveTo>
                    <a:pt x="217" y="0"/>
                  </a:moveTo>
                  <a:cubicBezTo>
                    <a:pt x="81" y="149"/>
                    <a:pt x="1" y="291"/>
                    <a:pt x="35" y="325"/>
                  </a:cubicBezTo>
                  <a:cubicBezTo>
                    <a:pt x="41" y="331"/>
                    <a:pt x="49" y="334"/>
                    <a:pt x="60" y="334"/>
                  </a:cubicBezTo>
                  <a:cubicBezTo>
                    <a:pt x="123" y="334"/>
                    <a:pt x="264" y="238"/>
                    <a:pt x="405" y="97"/>
                  </a:cubicBezTo>
                  <a:cubicBezTo>
                    <a:pt x="439" y="63"/>
                    <a:pt x="468" y="35"/>
                    <a:pt x="4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42"/>
            <p:cNvSpPr/>
            <p:nvPr/>
          </p:nvSpPr>
          <p:spPr>
            <a:xfrm>
              <a:off x="-456195" y="1972896"/>
              <a:ext cx="34014" cy="30885"/>
            </a:xfrm>
            <a:custGeom>
              <a:avLst/>
              <a:gdLst/>
              <a:ahLst/>
              <a:cxnLst/>
              <a:rect l="l" t="t" r="r" b="b"/>
              <a:pathLst>
                <a:path w="685" h="622" extrusionOk="0">
                  <a:moveTo>
                    <a:pt x="619" y="1"/>
                  </a:moveTo>
                  <a:cubicBezTo>
                    <a:pt x="556" y="1"/>
                    <a:pt x="414" y="96"/>
                    <a:pt x="268" y="237"/>
                  </a:cubicBezTo>
                  <a:cubicBezTo>
                    <a:pt x="103" y="408"/>
                    <a:pt x="1" y="573"/>
                    <a:pt x="41" y="613"/>
                  </a:cubicBezTo>
                  <a:cubicBezTo>
                    <a:pt x="46" y="619"/>
                    <a:pt x="55" y="622"/>
                    <a:pt x="66" y="622"/>
                  </a:cubicBezTo>
                  <a:cubicBezTo>
                    <a:pt x="130" y="622"/>
                    <a:pt x="275" y="526"/>
                    <a:pt x="416" y="385"/>
                  </a:cubicBezTo>
                  <a:cubicBezTo>
                    <a:pt x="582" y="215"/>
                    <a:pt x="684" y="49"/>
                    <a:pt x="644" y="10"/>
                  </a:cubicBezTo>
                  <a:cubicBezTo>
                    <a:pt x="638" y="4"/>
                    <a:pt x="630" y="1"/>
                    <a:pt x="6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42"/>
            <p:cNvSpPr/>
            <p:nvPr/>
          </p:nvSpPr>
          <p:spPr>
            <a:xfrm>
              <a:off x="-469204" y="2152894"/>
              <a:ext cx="14748" cy="12662"/>
            </a:xfrm>
            <a:custGeom>
              <a:avLst/>
              <a:gdLst/>
              <a:ahLst/>
              <a:cxnLst/>
              <a:rect l="l" t="t" r="r" b="b"/>
              <a:pathLst>
                <a:path w="297" h="255" extrusionOk="0">
                  <a:moveTo>
                    <a:pt x="172" y="1"/>
                  </a:moveTo>
                  <a:cubicBezTo>
                    <a:pt x="58" y="1"/>
                    <a:pt x="1" y="138"/>
                    <a:pt x="80" y="217"/>
                  </a:cubicBezTo>
                  <a:cubicBezTo>
                    <a:pt x="106" y="243"/>
                    <a:pt x="138" y="255"/>
                    <a:pt x="169" y="255"/>
                  </a:cubicBezTo>
                  <a:cubicBezTo>
                    <a:pt x="234" y="255"/>
                    <a:pt x="297" y="203"/>
                    <a:pt x="297" y="126"/>
                  </a:cubicBezTo>
                  <a:cubicBezTo>
                    <a:pt x="297" y="58"/>
                    <a:pt x="240" y="1"/>
                    <a:pt x="1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42"/>
            <p:cNvSpPr/>
            <p:nvPr/>
          </p:nvSpPr>
          <p:spPr>
            <a:xfrm>
              <a:off x="-469204" y="1954971"/>
              <a:ext cx="14748" cy="12662"/>
            </a:xfrm>
            <a:custGeom>
              <a:avLst/>
              <a:gdLst/>
              <a:ahLst/>
              <a:cxnLst/>
              <a:rect l="l" t="t" r="r" b="b"/>
              <a:pathLst>
                <a:path w="297" h="255" extrusionOk="0">
                  <a:moveTo>
                    <a:pt x="172" y="0"/>
                  </a:moveTo>
                  <a:cubicBezTo>
                    <a:pt x="58" y="0"/>
                    <a:pt x="1" y="137"/>
                    <a:pt x="80" y="217"/>
                  </a:cubicBezTo>
                  <a:cubicBezTo>
                    <a:pt x="106" y="243"/>
                    <a:pt x="138" y="254"/>
                    <a:pt x="170" y="254"/>
                  </a:cubicBezTo>
                  <a:cubicBezTo>
                    <a:pt x="235" y="254"/>
                    <a:pt x="297" y="204"/>
                    <a:pt x="297" y="131"/>
                  </a:cubicBezTo>
                  <a:cubicBezTo>
                    <a:pt x="297" y="57"/>
                    <a:pt x="240" y="0"/>
                    <a:pt x="1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42"/>
            <p:cNvSpPr/>
            <p:nvPr/>
          </p:nvSpPr>
          <p:spPr>
            <a:xfrm>
              <a:off x="-409519" y="2017883"/>
              <a:ext cx="33716" cy="30587"/>
            </a:xfrm>
            <a:custGeom>
              <a:avLst/>
              <a:gdLst/>
              <a:ahLst/>
              <a:cxnLst/>
              <a:rect l="l" t="t" r="r" b="b"/>
              <a:pathLst>
                <a:path w="679" h="616" extrusionOk="0">
                  <a:moveTo>
                    <a:pt x="613" y="0"/>
                  </a:moveTo>
                  <a:cubicBezTo>
                    <a:pt x="550" y="0"/>
                    <a:pt x="409" y="96"/>
                    <a:pt x="268" y="237"/>
                  </a:cubicBezTo>
                  <a:cubicBezTo>
                    <a:pt x="103" y="402"/>
                    <a:pt x="0" y="567"/>
                    <a:pt x="35" y="607"/>
                  </a:cubicBezTo>
                  <a:cubicBezTo>
                    <a:pt x="40" y="613"/>
                    <a:pt x="49" y="616"/>
                    <a:pt x="60" y="616"/>
                  </a:cubicBezTo>
                  <a:cubicBezTo>
                    <a:pt x="124" y="616"/>
                    <a:pt x="269" y="520"/>
                    <a:pt x="410" y="379"/>
                  </a:cubicBezTo>
                  <a:cubicBezTo>
                    <a:pt x="576" y="214"/>
                    <a:pt x="678" y="49"/>
                    <a:pt x="638" y="9"/>
                  </a:cubicBezTo>
                  <a:cubicBezTo>
                    <a:pt x="632" y="3"/>
                    <a:pt x="624" y="0"/>
                    <a:pt x="6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42"/>
            <p:cNvSpPr/>
            <p:nvPr/>
          </p:nvSpPr>
          <p:spPr>
            <a:xfrm>
              <a:off x="-504807" y="2064806"/>
              <a:ext cx="33666" cy="30885"/>
            </a:xfrm>
            <a:custGeom>
              <a:avLst/>
              <a:gdLst/>
              <a:ahLst/>
              <a:cxnLst/>
              <a:rect l="l" t="t" r="r" b="b"/>
              <a:pathLst>
                <a:path w="678" h="622" extrusionOk="0">
                  <a:moveTo>
                    <a:pt x="65" y="1"/>
                  </a:moveTo>
                  <a:cubicBezTo>
                    <a:pt x="54" y="1"/>
                    <a:pt x="46" y="4"/>
                    <a:pt x="40" y="9"/>
                  </a:cubicBezTo>
                  <a:cubicBezTo>
                    <a:pt x="0" y="49"/>
                    <a:pt x="103" y="220"/>
                    <a:pt x="268" y="385"/>
                  </a:cubicBezTo>
                  <a:cubicBezTo>
                    <a:pt x="409" y="526"/>
                    <a:pt x="550" y="622"/>
                    <a:pt x="613" y="622"/>
                  </a:cubicBezTo>
                  <a:cubicBezTo>
                    <a:pt x="624" y="622"/>
                    <a:pt x="632" y="619"/>
                    <a:pt x="638" y="613"/>
                  </a:cubicBezTo>
                  <a:cubicBezTo>
                    <a:pt x="678" y="573"/>
                    <a:pt x="575" y="408"/>
                    <a:pt x="410" y="237"/>
                  </a:cubicBezTo>
                  <a:cubicBezTo>
                    <a:pt x="269" y="96"/>
                    <a:pt x="128" y="1"/>
                    <a:pt x="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42"/>
            <p:cNvSpPr/>
            <p:nvPr/>
          </p:nvSpPr>
          <p:spPr>
            <a:xfrm>
              <a:off x="-516972" y="2005022"/>
              <a:ext cx="12761" cy="12463"/>
            </a:xfrm>
            <a:custGeom>
              <a:avLst/>
              <a:gdLst/>
              <a:ahLst/>
              <a:cxnLst/>
              <a:rect l="l" t="t" r="r" b="b"/>
              <a:pathLst>
                <a:path w="257" h="251" extrusionOk="0">
                  <a:moveTo>
                    <a:pt x="126" y="0"/>
                  </a:moveTo>
                  <a:cubicBezTo>
                    <a:pt x="57" y="0"/>
                    <a:pt x="0" y="57"/>
                    <a:pt x="0" y="126"/>
                  </a:cubicBezTo>
                  <a:cubicBezTo>
                    <a:pt x="0" y="194"/>
                    <a:pt x="57" y="251"/>
                    <a:pt x="126" y="251"/>
                  </a:cubicBezTo>
                  <a:cubicBezTo>
                    <a:pt x="200" y="251"/>
                    <a:pt x="257" y="194"/>
                    <a:pt x="257" y="126"/>
                  </a:cubicBezTo>
                  <a:cubicBezTo>
                    <a:pt x="257" y="57"/>
                    <a:pt x="200" y="0"/>
                    <a:pt x="1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42"/>
            <p:cNvSpPr/>
            <p:nvPr/>
          </p:nvSpPr>
          <p:spPr>
            <a:xfrm>
              <a:off x="-504807" y="1972896"/>
              <a:ext cx="33666" cy="30885"/>
            </a:xfrm>
            <a:custGeom>
              <a:avLst/>
              <a:gdLst/>
              <a:ahLst/>
              <a:cxnLst/>
              <a:rect l="l" t="t" r="r" b="b"/>
              <a:pathLst>
                <a:path w="678" h="622" extrusionOk="0">
                  <a:moveTo>
                    <a:pt x="65" y="1"/>
                  </a:moveTo>
                  <a:cubicBezTo>
                    <a:pt x="54" y="1"/>
                    <a:pt x="46" y="4"/>
                    <a:pt x="40" y="10"/>
                  </a:cubicBezTo>
                  <a:cubicBezTo>
                    <a:pt x="0" y="49"/>
                    <a:pt x="103" y="220"/>
                    <a:pt x="268" y="385"/>
                  </a:cubicBezTo>
                  <a:cubicBezTo>
                    <a:pt x="409" y="526"/>
                    <a:pt x="550" y="622"/>
                    <a:pt x="613" y="622"/>
                  </a:cubicBezTo>
                  <a:cubicBezTo>
                    <a:pt x="624" y="622"/>
                    <a:pt x="632" y="619"/>
                    <a:pt x="638" y="613"/>
                  </a:cubicBezTo>
                  <a:cubicBezTo>
                    <a:pt x="678" y="573"/>
                    <a:pt x="575" y="408"/>
                    <a:pt x="410" y="237"/>
                  </a:cubicBezTo>
                  <a:cubicBezTo>
                    <a:pt x="269" y="96"/>
                    <a:pt x="128" y="1"/>
                    <a:pt x="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42"/>
            <p:cNvSpPr/>
            <p:nvPr/>
          </p:nvSpPr>
          <p:spPr>
            <a:xfrm>
              <a:off x="-504807" y="2017883"/>
              <a:ext cx="33666" cy="30587"/>
            </a:xfrm>
            <a:custGeom>
              <a:avLst/>
              <a:gdLst/>
              <a:ahLst/>
              <a:cxnLst/>
              <a:rect l="l" t="t" r="r" b="b"/>
              <a:pathLst>
                <a:path w="678" h="616" extrusionOk="0">
                  <a:moveTo>
                    <a:pt x="613" y="0"/>
                  </a:moveTo>
                  <a:cubicBezTo>
                    <a:pt x="550" y="0"/>
                    <a:pt x="409" y="96"/>
                    <a:pt x="268" y="237"/>
                  </a:cubicBezTo>
                  <a:cubicBezTo>
                    <a:pt x="103" y="402"/>
                    <a:pt x="0" y="567"/>
                    <a:pt x="40" y="607"/>
                  </a:cubicBezTo>
                  <a:cubicBezTo>
                    <a:pt x="46" y="613"/>
                    <a:pt x="54" y="616"/>
                    <a:pt x="65" y="616"/>
                  </a:cubicBezTo>
                  <a:cubicBezTo>
                    <a:pt x="128" y="616"/>
                    <a:pt x="269" y="520"/>
                    <a:pt x="410" y="379"/>
                  </a:cubicBezTo>
                  <a:cubicBezTo>
                    <a:pt x="575" y="214"/>
                    <a:pt x="678" y="49"/>
                    <a:pt x="638" y="9"/>
                  </a:cubicBezTo>
                  <a:cubicBezTo>
                    <a:pt x="632" y="3"/>
                    <a:pt x="624" y="0"/>
                    <a:pt x="6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42"/>
            <p:cNvSpPr/>
            <p:nvPr/>
          </p:nvSpPr>
          <p:spPr>
            <a:xfrm>
              <a:off x="-504807" y="2109793"/>
              <a:ext cx="33666" cy="30587"/>
            </a:xfrm>
            <a:custGeom>
              <a:avLst/>
              <a:gdLst/>
              <a:ahLst/>
              <a:cxnLst/>
              <a:rect l="l" t="t" r="r" b="b"/>
              <a:pathLst>
                <a:path w="678" h="616" extrusionOk="0">
                  <a:moveTo>
                    <a:pt x="613" y="0"/>
                  </a:moveTo>
                  <a:cubicBezTo>
                    <a:pt x="550" y="0"/>
                    <a:pt x="409" y="96"/>
                    <a:pt x="268" y="237"/>
                  </a:cubicBezTo>
                  <a:cubicBezTo>
                    <a:pt x="103" y="402"/>
                    <a:pt x="0" y="567"/>
                    <a:pt x="40" y="607"/>
                  </a:cubicBezTo>
                  <a:cubicBezTo>
                    <a:pt x="46" y="613"/>
                    <a:pt x="54" y="616"/>
                    <a:pt x="65" y="616"/>
                  </a:cubicBezTo>
                  <a:cubicBezTo>
                    <a:pt x="128" y="616"/>
                    <a:pt x="269" y="520"/>
                    <a:pt x="410" y="379"/>
                  </a:cubicBezTo>
                  <a:cubicBezTo>
                    <a:pt x="575" y="214"/>
                    <a:pt x="678" y="49"/>
                    <a:pt x="638" y="9"/>
                  </a:cubicBezTo>
                  <a:cubicBezTo>
                    <a:pt x="632" y="3"/>
                    <a:pt x="624" y="0"/>
                    <a:pt x="6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42"/>
            <p:cNvSpPr/>
            <p:nvPr/>
          </p:nvSpPr>
          <p:spPr>
            <a:xfrm>
              <a:off x="-469204" y="2053932"/>
              <a:ext cx="14748" cy="12662"/>
            </a:xfrm>
            <a:custGeom>
              <a:avLst/>
              <a:gdLst/>
              <a:ahLst/>
              <a:cxnLst/>
              <a:rect l="l" t="t" r="r" b="b"/>
              <a:pathLst>
                <a:path w="297" h="255" extrusionOk="0">
                  <a:moveTo>
                    <a:pt x="172" y="1"/>
                  </a:moveTo>
                  <a:cubicBezTo>
                    <a:pt x="58" y="1"/>
                    <a:pt x="1" y="137"/>
                    <a:pt x="80" y="217"/>
                  </a:cubicBezTo>
                  <a:cubicBezTo>
                    <a:pt x="106" y="243"/>
                    <a:pt x="138" y="254"/>
                    <a:pt x="169" y="254"/>
                  </a:cubicBezTo>
                  <a:cubicBezTo>
                    <a:pt x="234" y="254"/>
                    <a:pt x="297" y="203"/>
                    <a:pt x="297" y="126"/>
                  </a:cubicBezTo>
                  <a:cubicBezTo>
                    <a:pt x="297" y="58"/>
                    <a:pt x="240" y="1"/>
                    <a:pt x="1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42"/>
            <p:cNvSpPr/>
            <p:nvPr/>
          </p:nvSpPr>
          <p:spPr>
            <a:xfrm>
              <a:off x="-421684" y="2096089"/>
              <a:ext cx="12513" cy="12463"/>
            </a:xfrm>
            <a:custGeom>
              <a:avLst/>
              <a:gdLst/>
              <a:ahLst/>
              <a:cxnLst/>
              <a:rect l="l" t="t" r="r" b="b"/>
              <a:pathLst>
                <a:path w="252" h="251" extrusionOk="0">
                  <a:moveTo>
                    <a:pt x="126" y="0"/>
                  </a:moveTo>
                  <a:cubicBezTo>
                    <a:pt x="57" y="0"/>
                    <a:pt x="1" y="57"/>
                    <a:pt x="1" y="126"/>
                  </a:cubicBezTo>
                  <a:cubicBezTo>
                    <a:pt x="1" y="194"/>
                    <a:pt x="57" y="251"/>
                    <a:pt x="126" y="251"/>
                  </a:cubicBezTo>
                  <a:cubicBezTo>
                    <a:pt x="194" y="251"/>
                    <a:pt x="251" y="194"/>
                    <a:pt x="251" y="126"/>
                  </a:cubicBezTo>
                  <a:cubicBezTo>
                    <a:pt x="251" y="57"/>
                    <a:pt x="194" y="0"/>
                    <a:pt x="1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42"/>
            <p:cNvSpPr/>
            <p:nvPr/>
          </p:nvSpPr>
          <p:spPr>
            <a:xfrm>
              <a:off x="-409519" y="1939975"/>
              <a:ext cx="24629" cy="16585"/>
            </a:xfrm>
            <a:custGeom>
              <a:avLst/>
              <a:gdLst/>
              <a:ahLst/>
              <a:cxnLst/>
              <a:rect l="l" t="t" r="r" b="b"/>
              <a:pathLst>
                <a:path w="496" h="334" extrusionOk="0">
                  <a:moveTo>
                    <a:pt x="223" y="0"/>
                  </a:moveTo>
                  <a:cubicBezTo>
                    <a:pt x="80" y="149"/>
                    <a:pt x="0" y="291"/>
                    <a:pt x="40" y="325"/>
                  </a:cubicBezTo>
                  <a:cubicBezTo>
                    <a:pt x="46" y="331"/>
                    <a:pt x="55" y="334"/>
                    <a:pt x="65" y="334"/>
                  </a:cubicBezTo>
                  <a:cubicBezTo>
                    <a:pt x="128" y="334"/>
                    <a:pt x="269" y="238"/>
                    <a:pt x="410" y="97"/>
                  </a:cubicBezTo>
                  <a:cubicBezTo>
                    <a:pt x="445" y="63"/>
                    <a:pt x="473" y="35"/>
                    <a:pt x="4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42"/>
            <p:cNvSpPr/>
            <p:nvPr/>
          </p:nvSpPr>
          <p:spPr>
            <a:xfrm>
              <a:off x="-421684" y="2005022"/>
              <a:ext cx="12513" cy="12463"/>
            </a:xfrm>
            <a:custGeom>
              <a:avLst/>
              <a:gdLst/>
              <a:ahLst/>
              <a:cxnLst/>
              <a:rect l="l" t="t" r="r" b="b"/>
              <a:pathLst>
                <a:path w="252" h="251" extrusionOk="0">
                  <a:moveTo>
                    <a:pt x="126" y="0"/>
                  </a:moveTo>
                  <a:cubicBezTo>
                    <a:pt x="57" y="0"/>
                    <a:pt x="1" y="57"/>
                    <a:pt x="1" y="126"/>
                  </a:cubicBezTo>
                  <a:cubicBezTo>
                    <a:pt x="1" y="194"/>
                    <a:pt x="57" y="251"/>
                    <a:pt x="126" y="251"/>
                  </a:cubicBezTo>
                  <a:cubicBezTo>
                    <a:pt x="194" y="251"/>
                    <a:pt x="251" y="194"/>
                    <a:pt x="251" y="126"/>
                  </a:cubicBezTo>
                  <a:cubicBezTo>
                    <a:pt x="251" y="57"/>
                    <a:pt x="194" y="0"/>
                    <a:pt x="1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42"/>
            <p:cNvSpPr/>
            <p:nvPr/>
          </p:nvSpPr>
          <p:spPr>
            <a:xfrm>
              <a:off x="-409519" y="1972896"/>
              <a:ext cx="33716" cy="30885"/>
            </a:xfrm>
            <a:custGeom>
              <a:avLst/>
              <a:gdLst/>
              <a:ahLst/>
              <a:cxnLst/>
              <a:rect l="l" t="t" r="r" b="b"/>
              <a:pathLst>
                <a:path w="679" h="622" extrusionOk="0">
                  <a:moveTo>
                    <a:pt x="65" y="1"/>
                  </a:moveTo>
                  <a:cubicBezTo>
                    <a:pt x="55" y="1"/>
                    <a:pt x="46" y="4"/>
                    <a:pt x="40" y="10"/>
                  </a:cubicBezTo>
                  <a:cubicBezTo>
                    <a:pt x="0" y="49"/>
                    <a:pt x="103" y="220"/>
                    <a:pt x="268" y="385"/>
                  </a:cubicBezTo>
                  <a:cubicBezTo>
                    <a:pt x="409" y="526"/>
                    <a:pt x="550" y="622"/>
                    <a:pt x="613" y="622"/>
                  </a:cubicBezTo>
                  <a:cubicBezTo>
                    <a:pt x="624" y="622"/>
                    <a:pt x="632" y="619"/>
                    <a:pt x="638" y="613"/>
                  </a:cubicBezTo>
                  <a:cubicBezTo>
                    <a:pt x="678" y="573"/>
                    <a:pt x="576" y="408"/>
                    <a:pt x="410" y="237"/>
                  </a:cubicBezTo>
                  <a:cubicBezTo>
                    <a:pt x="269" y="96"/>
                    <a:pt x="128" y="1"/>
                    <a:pt x="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42"/>
            <p:cNvSpPr/>
            <p:nvPr/>
          </p:nvSpPr>
          <p:spPr>
            <a:xfrm>
              <a:off x="-447157" y="1939975"/>
              <a:ext cx="24976" cy="16585"/>
            </a:xfrm>
            <a:custGeom>
              <a:avLst/>
              <a:gdLst/>
              <a:ahLst/>
              <a:cxnLst/>
              <a:rect l="l" t="t" r="r" b="b"/>
              <a:pathLst>
                <a:path w="503" h="334" extrusionOk="0">
                  <a:moveTo>
                    <a:pt x="1" y="0"/>
                  </a:moveTo>
                  <a:cubicBezTo>
                    <a:pt x="29" y="35"/>
                    <a:pt x="58" y="63"/>
                    <a:pt x="86" y="97"/>
                  </a:cubicBezTo>
                  <a:cubicBezTo>
                    <a:pt x="232" y="238"/>
                    <a:pt x="374" y="334"/>
                    <a:pt x="437" y="334"/>
                  </a:cubicBezTo>
                  <a:cubicBezTo>
                    <a:pt x="448" y="334"/>
                    <a:pt x="456" y="331"/>
                    <a:pt x="462" y="325"/>
                  </a:cubicBezTo>
                  <a:cubicBezTo>
                    <a:pt x="502" y="285"/>
                    <a:pt x="417" y="149"/>
                    <a:pt x="2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42"/>
            <p:cNvSpPr/>
            <p:nvPr/>
          </p:nvSpPr>
          <p:spPr>
            <a:xfrm>
              <a:off x="-456195" y="2109793"/>
              <a:ext cx="34014" cy="30587"/>
            </a:xfrm>
            <a:custGeom>
              <a:avLst/>
              <a:gdLst/>
              <a:ahLst/>
              <a:cxnLst/>
              <a:rect l="l" t="t" r="r" b="b"/>
              <a:pathLst>
                <a:path w="685" h="616" extrusionOk="0">
                  <a:moveTo>
                    <a:pt x="66" y="0"/>
                  </a:moveTo>
                  <a:cubicBezTo>
                    <a:pt x="55" y="0"/>
                    <a:pt x="46" y="3"/>
                    <a:pt x="41" y="9"/>
                  </a:cubicBezTo>
                  <a:cubicBezTo>
                    <a:pt x="1" y="49"/>
                    <a:pt x="103" y="214"/>
                    <a:pt x="268" y="379"/>
                  </a:cubicBezTo>
                  <a:cubicBezTo>
                    <a:pt x="414" y="520"/>
                    <a:pt x="556" y="616"/>
                    <a:pt x="619" y="616"/>
                  </a:cubicBezTo>
                  <a:cubicBezTo>
                    <a:pt x="630" y="616"/>
                    <a:pt x="638" y="613"/>
                    <a:pt x="644" y="607"/>
                  </a:cubicBezTo>
                  <a:cubicBezTo>
                    <a:pt x="684" y="567"/>
                    <a:pt x="582" y="402"/>
                    <a:pt x="416" y="237"/>
                  </a:cubicBezTo>
                  <a:cubicBezTo>
                    <a:pt x="271" y="96"/>
                    <a:pt x="129" y="0"/>
                    <a:pt x="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42"/>
            <p:cNvSpPr/>
            <p:nvPr/>
          </p:nvSpPr>
          <p:spPr>
            <a:xfrm>
              <a:off x="-456195" y="2017883"/>
              <a:ext cx="34014" cy="30587"/>
            </a:xfrm>
            <a:custGeom>
              <a:avLst/>
              <a:gdLst/>
              <a:ahLst/>
              <a:cxnLst/>
              <a:rect l="l" t="t" r="r" b="b"/>
              <a:pathLst>
                <a:path w="685" h="616" extrusionOk="0">
                  <a:moveTo>
                    <a:pt x="66" y="0"/>
                  </a:moveTo>
                  <a:cubicBezTo>
                    <a:pt x="55" y="0"/>
                    <a:pt x="46" y="3"/>
                    <a:pt x="41" y="9"/>
                  </a:cubicBezTo>
                  <a:cubicBezTo>
                    <a:pt x="1" y="49"/>
                    <a:pt x="103" y="214"/>
                    <a:pt x="268" y="379"/>
                  </a:cubicBezTo>
                  <a:cubicBezTo>
                    <a:pt x="414" y="520"/>
                    <a:pt x="556" y="616"/>
                    <a:pt x="619" y="616"/>
                  </a:cubicBezTo>
                  <a:cubicBezTo>
                    <a:pt x="630" y="616"/>
                    <a:pt x="638" y="613"/>
                    <a:pt x="644" y="607"/>
                  </a:cubicBezTo>
                  <a:cubicBezTo>
                    <a:pt x="684" y="567"/>
                    <a:pt x="582" y="402"/>
                    <a:pt x="416" y="237"/>
                  </a:cubicBezTo>
                  <a:cubicBezTo>
                    <a:pt x="275" y="96"/>
                    <a:pt x="130" y="0"/>
                    <a:pt x="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42"/>
            <p:cNvSpPr/>
            <p:nvPr/>
          </p:nvSpPr>
          <p:spPr>
            <a:xfrm>
              <a:off x="-456195" y="2064806"/>
              <a:ext cx="34014" cy="30885"/>
            </a:xfrm>
            <a:custGeom>
              <a:avLst/>
              <a:gdLst/>
              <a:ahLst/>
              <a:cxnLst/>
              <a:rect l="l" t="t" r="r" b="b"/>
              <a:pathLst>
                <a:path w="685" h="622" extrusionOk="0">
                  <a:moveTo>
                    <a:pt x="619" y="1"/>
                  </a:moveTo>
                  <a:cubicBezTo>
                    <a:pt x="556" y="1"/>
                    <a:pt x="414" y="96"/>
                    <a:pt x="268" y="237"/>
                  </a:cubicBezTo>
                  <a:cubicBezTo>
                    <a:pt x="103" y="402"/>
                    <a:pt x="1" y="573"/>
                    <a:pt x="41" y="613"/>
                  </a:cubicBezTo>
                  <a:cubicBezTo>
                    <a:pt x="46" y="619"/>
                    <a:pt x="55" y="622"/>
                    <a:pt x="66" y="622"/>
                  </a:cubicBezTo>
                  <a:cubicBezTo>
                    <a:pt x="130" y="622"/>
                    <a:pt x="275" y="526"/>
                    <a:pt x="416" y="385"/>
                  </a:cubicBezTo>
                  <a:cubicBezTo>
                    <a:pt x="582" y="220"/>
                    <a:pt x="684" y="49"/>
                    <a:pt x="644" y="9"/>
                  </a:cubicBezTo>
                  <a:cubicBezTo>
                    <a:pt x="638" y="4"/>
                    <a:pt x="630" y="1"/>
                    <a:pt x="6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42"/>
            <p:cNvSpPr/>
            <p:nvPr/>
          </p:nvSpPr>
          <p:spPr>
            <a:xfrm>
              <a:off x="-551184" y="2109793"/>
              <a:ext cx="33666" cy="30587"/>
            </a:xfrm>
            <a:custGeom>
              <a:avLst/>
              <a:gdLst/>
              <a:ahLst/>
              <a:cxnLst/>
              <a:rect l="l" t="t" r="r" b="b"/>
              <a:pathLst>
                <a:path w="678" h="616" extrusionOk="0">
                  <a:moveTo>
                    <a:pt x="65" y="0"/>
                  </a:moveTo>
                  <a:cubicBezTo>
                    <a:pt x="54" y="0"/>
                    <a:pt x="46" y="3"/>
                    <a:pt x="40" y="9"/>
                  </a:cubicBezTo>
                  <a:cubicBezTo>
                    <a:pt x="0" y="49"/>
                    <a:pt x="103" y="214"/>
                    <a:pt x="268" y="379"/>
                  </a:cubicBezTo>
                  <a:cubicBezTo>
                    <a:pt x="409" y="520"/>
                    <a:pt x="550" y="616"/>
                    <a:pt x="613" y="616"/>
                  </a:cubicBezTo>
                  <a:cubicBezTo>
                    <a:pt x="624" y="616"/>
                    <a:pt x="632" y="613"/>
                    <a:pt x="638" y="607"/>
                  </a:cubicBezTo>
                  <a:cubicBezTo>
                    <a:pt x="678" y="567"/>
                    <a:pt x="575" y="402"/>
                    <a:pt x="410" y="237"/>
                  </a:cubicBezTo>
                  <a:cubicBezTo>
                    <a:pt x="269" y="96"/>
                    <a:pt x="128" y="0"/>
                    <a:pt x="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42"/>
            <p:cNvSpPr/>
            <p:nvPr/>
          </p:nvSpPr>
          <p:spPr>
            <a:xfrm>
              <a:off x="-1090487" y="2005022"/>
              <a:ext cx="14748" cy="12612"/>
            </a:xfrm>
            <a:custGeom>
              <a:avLst/>
              <a:gdLst/>
              <a:ahLst/>
              <a:cxnLst/>
              <a:rect l="l" t="t" r="r" b="b"/>
              <a:pathLst>
                <a:path w="297" h="254" extrusionOk="0">
                  <a:moveTo>
                    <a:pt x="171" y="0"/>
                  </a:moveTo>
                  <a:cubicBezTo>
                    <a:pt x="57" y="0"/>
                    <a:pt x="0" y="137"/>
                    <a:pt x="80" y="217"/>
                  </a:cubicBezTo>
                  <a:cubicBezTo>
                    <a:pt x="106" y="242"/>
                    <a:pt x="137" y="254"/>
                    <a:pt x="168" y="254"/>
                  </a:cubicBezTo>
                  <a:cubicBezTo>
                    <a:pt x="234" y="254"/>
                    <a:pt x="297" y="203"/>
                    <a:pt x="297" y="126"/>
                  </a:cubicBezTo>
                  <a:cubicBezTo>
                    <a:pt x="297" y="57"/>
                    <a:pt x="240" y="0"/>
                    <a:pt x="1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42"/>
            <p:cNvSpPr/>
            <p:nvPr/>
          </p:nvSpPr>
          <p:spPr>
            <a:xfrm>
              <a:off x="-1090487" y="2096089"/>
              <a:ext cx="14748" cy="12612"/>
            </a:xfrm>
            <a:custGeom>
              <a:avLst/>
              <a:gdLst/>
              <a:ahLst/>
              <a:cxnLst/>
              <a:rect l="l" t="t" r="r" b="b"/>
              <a:pathLst>
                <a:path w="297" h="254" extrusionOk="0">
                  <a:moveTo>
                    <a:pt x="171" y="0"/>
                  </a:moveTo>
                  <a:cubicBezTo>
                    <a:pt x="57" y="0"/>
                    <a:pt x="0" y="137"/>
                    <a:pt x="80" y="217"/>
                  </a:cubicBezTo>
                  <a:cubicBezTo>
                    <a:pt x="108" y="242"/>
                    <a:pt x="140" y="254"/>
                    <a:pt x="171" y="254"/>
                  </a:cubicBezTo>
                  <a:cubicBezTo>
                    <a:pt x="236" y="254"/>
                    <a:pt x="297" y="203"/>
                    <a:pt x="297" y="126"/>
                  </a:cubicBezTo>
                  <a:cubicBezTo>
                    <a:pt x="297" y="57"/>
                    <a:pt x="240" y="0"/>
                    <a:pt x="1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42"/>
            <p:cNvSpPr/>
            <p:nvPr/>
          </p:nvSpPr>
          <p:spPr>
            <a:xfrm>
              <a:off x="-1075789" y="1939975"/>
              <a:ext cx="24679" cy="16585"/>
            </a:xfrm>
            <a:custGeom>
              <a:avLst/>
              <a:gdLst/>
              <a:ahLst/>
              <a:cxnLst/>
              <a:rect l="l" t="t" r="r" b="b"/>
              <a:pathLst>
                <a:path w="497" h="334" extrusionOk="0">
                  <a:moveTo>
                    <a:pt x="217" y="0"/>
                  </a:moveTo>
                  <a:cubicBezTo>
                    <a:pt x="80" y="149"/>
                    <a:pt x="1" y="291"/>
                    <a:pt x="35" y="325"/>
                  </a:cubicBezTo>
                  <a:cubicBezTo>
                    <a:pt x="41" y="331"/>
                    <a:pt x="49" y="334"/>
                    <a:pt x="60" y="334"/>
                  </a:cubicBezTo>
                  <a:cubicBezTo>
                    <a:pt x="123" y="334"/>
                    <a:pt x="264" y="238"/>
                    <a:pt x="405" y="97"/>
                  </a:cubicBezTo>
                  <a:cubicBezTo>
                    <a:pt x="439" y="63"/>
                    <a:pt x="468" y="35"/>
                    <a:pt x="4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42"/>
            <p:cNvSpPr/>
            <p:nvPr/>
          </p:nvSpPr>
          <p:spPr>
            <a:xfrm>
              <a:off x="-1113377" y="1939975"/>
              <a:ext cx="24629" cy="16585"/>
            </a:xfrm>
            <a:custGeom>
              <a:avLst/>
              <a:gdLst/>
              <a:ahLst/>
              <a:cxnLst/>
              <a:rect l="l" t="t" r="r" b="b"/>
              <a:pathLst>
                <a:path w="496" h="334" extrusionOk="0">
                  <a:moveTo>
                    <a:pt x="0" y="0"/>
                  </a:moveTo>
                  <a:cubicBezTo>
                    <a:pt x="23" y="35"/>
                    <a:pt x="51" y="63"/>
                    <a:pt x="86" y="97"/>
                  </a:cubicBezTo>
                  <a:cubicBezTo>
                    <a:pt x="227" y="238"/>
                    <a:pt x="368" y="334"/>
                    <a:pt x="431" y="334"/>
                  </a:cubicBezTo>
                  <a:cubicBezTo>
                    <a:pt x="441" y="334"/>
                    <a:pt x="450" y="331"/>
                    <a:pt x="456" y="325"/>
                  </a:cubicBezTo>
                  <a:cubicBezTo>
                    <a:pt x="496" y="285"/>
                    <a:pt x="410" y="149"/>
                    <a:pt x="2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42"/>
            <p:cNvSpPr/>
            <p:nvPr/>
          </p:nvSpPr>
          <p:spPr>
            <a:xfrm>
              <a:off x="-1076087" y="1972896"/>
              <a:ext cx="33716" cy="30885"/>
            </a:xfrm>
            <a:custGeom>
              <a:avLst/>
              <a:gdLst/>
              <a:ahLst/>
              <a:cxnLst/>
              <a:rect l="l" t="t" r="r" b="b"/>
              <a:pathLst>
                <a:path w="679" h="622" extrusionOk="0">
                  <a:moveTo>
                    <a:pt x="66" y="1"/>
                  </a:moveTo>
                  <a:cubicBezTo>
                    <a:pt x="55" y="1"/>
                    <a:pt x="47" y="4"/>
                    <a:pt x="41" y="10"/>
                  </a:cubicBezTo>
                  <a:cubicBezTo>
                    <a:pt x="1" y="49"/>
                    <a:pt x="103" y="220"/>
                    <a:pt x="269" y="385"/>
                  </a:cubicBezTo>
                  <a:cubicBezTo>
                    <a:pt x="410" y="526"/>
                    <a:pt x="551" y="622"/>
                    <a:pt x="614" y="622"/>
                  </a:cubicBezTo>
                  <a:cubicBezTo>
                    <a:pt x="624" y="622"/>
                    <a:pt x="633" y="619"/>
                    <a:pt x="639" y="613"/>
                  </a:cubicBezTo>
                  <a:cubicBezTo>
                    <a:pt x="679" y="573"/>
                    <a:pt x="576" y="408"/>
                    <a:pt x="411" y="237"/>
                  </a:cubicBezTo>
                  <a:cubicBezTo>
                    <a:pt x="270" y="96"/>
                    <a:pt x="129" y="1"/>
                    <a:pt x="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42"/>
            <p:cNvSpPr/>
            <p:nvPr/>
          </p:nvSpPr>
          <p:spPr>
            <a:xfrm>
              <a:off x="-1122464" y="2017883"/>
              <a:ext cx="33716" cy="30587"/>
            </a:xfrm>
            <a:custGeom>
              <a:avLst/>
              <a:gdLst/>
              <a:ahLst/>
              <a:cxnLst/>
              <a:rect l="l" t="t" r="r" b="b"/>
              <a:pathLst>
                <a:path w="679" h="616" extrusionOk="0">
                  <a:moveTo>
                    <a:pt x="66" y="0"/>
                  </a:moveTo>
                  <a:cubicBezTo>
                    <a:pt x="55" y="0"/>
                    <a:pt x="47" y="3"/>
                    <a:pt x="41" y="9"/>
                  </a:cubicBezTo>
                  <a:cubicBezTo>
                    <a:pt x="1" y="49"/>
                    <a:pt x="103" y="214"/>
                    <a:pt x="269" y="379"/>
                  </a:cubicBezTo>
                  <a:cubicBezTo>
                    <a:pt x="410" y="520"/>
                    <a:pt x="551" y="616"/>
                    <a:pt x="614" y="616"/>
                  </a:cubicBezTo>
                  <a:cubicBezTo>
                    <a:pt x="624" y="616"/>
                    <a:pt x="633" y="613"/>
                    <a:pt x="639" y="607"/>
                  </a:cubicBezTo>
                  <a:cubicBezTo>
                    <a:pt x="679" y="567"/>
                    <a:pt x="576" y="402"/>
                    <a:pt x="411" y="237"/>
                  </a:cubicBezTo>
                  <a:cubicBezTo>
                    <a:pt x="270" y="96"/>
                    <a:pt x="129" y="0"/>
                    <a:pt x="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42"/>
            <p:cNvSpPr/>
            <p:nvPr/>
          </p:nvSpPr>
          <p:spPr>
            <a:xfrm>
              <a:off x="-1122464" y="1972896"/>
              <a:ext cx="33716" cy="30885"/>
            </a:xfrm>
            <a:custGeom>
              <a:avLst/>
              <a:gdLst/>
              <a:ahLst/>
              <a:cxnLst/>
              <a:rect l="l" t="t" r="r" b="b"/>
              <a:pathLst>
                <a:path w="679" h="622" extrusionOk="0">
                  <a:moveTo>
                    <a:pt x="614" y="1"/>
                  </a:moveTo>
                  <a:cubicBezTo>
                    <a:pt x="551" y="1"/>
                    <a:pt x="410" y="96"/>
                    <a:pt x="269" y="237"/>
                  </a:cubicBezTo>
                  <a:cubicBezTo>
                    <a:pt x="103" y="408"/>
                    <a:pt x="1" y="573"/>
                    <a:pt x="41" y="613"/>
                  </a:cubicBezTo>
                  <a:cubicBezTo>
                    <a:pt x="47" y="619"/>
                    <a:pt x="55" y="622"/>
                    <a:pt x="66" y="622"/>
                  </a:cubicBezTo>
                  <a:cubicBezTo>
                    <a:pt x="129" y="622"/>
                    <a:pt x="270" y="526"/>
                    <a:pt x="411" y="385"/>
                  </a:cubicBezTo>
                  <a:cubicBezTo>
                    <a:pt x="576" y="215"/>
                    <a:pt x="679" y="49"/>
                    <a:pt x="639" y="10"/>
                  </a:cubicBezTo>
                  <a:cubicBezTo>
                    <a:pt x="633" y="4"/>
                    <a:pt x="624" y="1"/>
                    <a:pt x="61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42"/>
            <p:cNvSpPr/>
            <p:nvPr/>
          </p:nvSpPr>
          <p:spPr>
            <a:xfrm>
              <a:off x="-1122464" y="2064806"/>
              <a:ext cx="33716" cy="30885"/>
            </a:xfrm>
            <a:custGeom>
              <a:avLst/>
              <a:gdLst/>
              <a:ahLst/>
              <a:cxnLst/>
              <a:rect l="l" t="t" r="r" b="b"/>
              <a:pathLst>
                <a:path w="679" h="622" extrusionOk="0">
                  <a:moveTo>
                    <a:pt x="614" y="1"/>
                  </a:moveTo>
                  <a:cubicBezTo>
                    <a:pt x="551" y="1"/>
                    <a:pt x="410" y="96"/>
                    <a:pt x="269" y="237"/>
                  </a:cubicBezTo>
                  <a:cubicBezTo>
                    <a:pt x="103" y="402"/>
                    <a:pt x="1" y="573"/>
                    <a:pt x="41" y="613"/>
                  </a:cubicBezTo>
                  <a:cubicBezTo>
                    <a:pt x="47" y="619"/>
                    <a:pt x="55" y="622"/>
                    <a:pt x="66" y="622"/>
                  </a:cubicBezTo>
                  <a:cubicBezTo>
                    <a:pt x="129" y="622"/>
                    <a:pt x="270" y="526"/>
                    <a:pt x="411" y="385"/>
                  </a:cubicBezTo>
                  <a:cubicBezTo>
                    <a:pt x="576" y="220"/>
                    <a:pt x="679" y="49"/>
                    <a:pt x="639" y="9"/>
                  </a:cubicBezTo>
                  <a:cubicBezTo>
                    <a:pt x="633" y="4"/>
                    <a:pt x="624" y="1"/>
                    <a:pt x="61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42"/>
            <p:cNvSpPr/>
            <p:nvPr/>
          </p:nvSpPr>
          <p:spPr>
            <a:xfrm>
              <a:off x="-1027425" y="2064806"/>
              <a:ext cx="33964" cy="30885"/>
            </a:xfrm>
            <a:custGeom>
              <a:avLst/>
              <a:gdLst/>
              <a:ahLst/>
              <a:cxnLst/>
              <a:rect l="l" t="t" r="r" b="b"/>
              <a:pathLst>
                <a:path w="684" h="622" extrusionOk="0">
                  <a:moveTo>
                    <a:pt x="619" y="1"/>
                  </a:moveTo>
                  <a:cubicBezTo>
                    <a:pt x="554" y="1"/>
                    <a:pt x="409" y="96"/>
                    <a:pt x="268" y="237"/>
                  </a:cubicBezTo>
                  <a:cubicBezTo>
                    <a:pt x="103" y="402"/>
                    <a:pt x="0" y="573"/>
                    <a:pt x="40" y="613"/>
                  </a:cubicBezTo>
                  <a:cubicBezTo>
                    <a:pt x="46" y="619"/>
                    <a:pt x="55" y="622"/>
                    <a:pt x="65" y="622"/>
                  </a:cubicBezTo>
                  <a:cubicBezTo>
                    <a:pt x="129" y="622"/>
                    <a:pt x="270" y="526"/>
                    <a:pt x="416" y="385"/>
                  </a:cubicBezTo>
                  <a:cubicBezTo>
                    <a:pt x="581" y="220"/>
                    <a:pt x="684" y="49"/>
                    <a:pt x="644" y="9"/>
                  </a:cubicBezTo>
                  <a:cubicBezTo>
                    <a:pt x="638" y="4"/>
                    <a:pt x="630" y="1"/>
                    <a:pt x="6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42"/>
            <p:cNvSpPr/>
            <p:nvPr/>
          </p:nvSpPr>
          <p:spPr>
            <a:xfrm>
              <a:off x="-1027425" y="2017883"/>
              <a:ext cx="33964" cy="30587"/>
            </a:xfrm>
            <a:custGeom>
              <a:avLst/>
              <a:gdLst/>
              <a:ahLst/>
              <a:cxnLst/>
              <a:rect l="l" t="t" r="r" b="b"/>
              <a:pathLst>
                <a:path w="684" h="616" extrusionOk="0">
                  <a:moveTo>
                    <a:pt x="65" y="0"/>
                  </a:moveTo>
                  <a:cubicBezTo>
                    <a:pt x="55" y="0"/>
                    <a:pt x="46" y="3"/>
                    <a:pt x="40" y="9"/>
                  </a:cubicBezTo>
                  <a:cubicBezTo>
                    <a:pt x="0" y="49"/>
                    <a:pt x="103" y="214"/>
                    <a:pt x="268" y="379"/>
                  </a:cubicBezTo>
                  <a:cubicBezTo>
                    <a:pt x="409" y="520"/>
                    <a:pt x="554" y="616"/>
                    <a:pt x="619" y="616"/>
                  </a:cubicBezTo>
                  <a:cubicBezTo>
                    <a:pt x="630" y="616"/>
                    <a:pt x="638" y="613"/>
                    <a:pt x="644" y="607"/>
                  </a:cubicBezTo>
                  <a:cubicBezTo>
                    <a:pt x="684" y="567"/>
                    <a:pt x="581" y="402"/>
                    <a:pt x="416" y="237"/>
                  </a:cubicBezTo>
                  <a:cubicBezTo>
                    <a:pt x="270" y="96"/>
                    <a:pt x="129" y="0"/>
                    <a:pt x="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42"/>
            <p:cNvSpPr/>
            <p:nvPr/>
          </p:nvSpPr>
          <p:spPr>
            <a:xfrm>
              <a:off x="-1027425" y="1972896"/>
              <a:ext cx="33964" cy="30885"/>
            </a:xfrm>
            <a:custGeom>
              <a:avLst/>
              <a:gdLst/>
              <a:ahLst/>
              <a:cxnLst/>
              <a:rect l="l" t="t" r="r" b="b"/>
              <a:pathLst>
                <a:path w="684" h="622" extrusionOk="0">
                  <a:moveTo>
                    <a:pt x="619" y="1"/>
                  </a:moveTo>
                  <a:cubicBezTo>
                    <a:pt x="554" y="1"/>
                    <a:pt x="409" y="96"/>
                    <a:pt x="268" y="237"/>
                  </a:cubicBezTo>
                  <a:cubicBezTo>
                    <a:pt x="103" y="408"/>
                    <a:pt x="0" y="573"/>
                    <a:pt x="40" y="613"/>
                  </a:cubicBezTo>
                  <a:cubicBezTo>
                    <a:pt x="46" y="619"/>
                    <a:pt x="55" y="622"/>
                    <a:pt x="65" y="622"/>
                  </a:cubicBezTo>
                  <a:cubicBezTo>
                    <a:pt x="129" y="622"/>
                    <a:pt x="270" y="526"/>
                    <a:pt x="416" y="385"/>
                  </a:cubicBezTo>
                  <a:cubicBezTo>
                    <a:pt x="581" y="215"/>
                    <a:pt x="684" y="49"/>
                    <a:pt x="644" y="10"/>
                  </a:cubicBezTo>
                  <a:cubicBezTo>
                    <a:pt x="638" y="4"/>
                    <a:pt x="630" y="1"/>
                    <a:pt x="6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42"/>
            <p:cNvSpPr/>
            <p:nvPr/>
          </p:nvSpPr>
          <p:spPr>
            <a:xfrm>
              <a:off x="-1110547" y="2156717"/>
              <a:ext cx="21252" cy="13208"/>
            </a:xfrm>
            <a:custGeom>
              <a:avLst/>
              <a:gdLst/>
              <a:ahLst/>
              <a:cxnLst/>
              <a:rect l="l" t="t" r="r" b="b"/>
              <a:pathLst>
                <a:path w="428" h="266" extrusionOk="0">
                  <a:moveTo>
                    <a:pt x="374" y="1"/>
                  </a:moveTo>
                  <a:cubicBezTo>
                    <a:pt x="311" y="1"/>
                    <a:pt x="170" y="97"/>
                    <a:pt x="29" y="243"/>
                  </a:cubicBezTo>
                  <a:cubicBezTo>
                    <a:pt x="17" y="249"/>
                    <a:pt x="11" y="260"/>
                    <a:pt x="0" y="266"/>
                  </a:cubicBezTo>
                  <a:lnTo>
                    <a:pt x="279" y="266"/>
                  </a:lnTo>
                  <a:cubicBezTo>
                    <a:pt x="376" y="146"/>
                    <a:pt x="427" y="44"/>
                    <a:pt x="399" y="9"/>
                  </a:cubicBezTo>
                  <a:cubicBezTo>
                    <a:pt x="393" y="4"/>
                    <a:pt x="384" y="1"/>
                    <a:pt x="3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42"/>
            <p:cNvSpPr/>
            <p:nvPr/>
          </p:nvSpPr>
          <p:spPr>
            <a:xfrm>
              <a:off x="-1027425" y="2109793"/>
              <a:ext cx="33964" cy="30587"/>
            </a:xfrm>
            <a:custGeom>
              <a:avLst/>
              <a:gdLst/>
              <a:ahLst/>
              <a:cxnLst/>
              <a:rect l="l" t="t" r="r" b="b"/>
              <a:pathLst>
                <a:path w="684" h="616" extrusionOk="0">
                  <a:moveTo>
                    <a:pt x="65" y="0"/>
                  </a:moveTo>
                  <a:cubicBezTo>
                    <a:pt x="55" y="0"/>
                    <a:pt x="46" y="3"/>
                    <a:pt x="40" y="9"/>
                  </a:cubicBezTo>
                  <a:cubicBezTo>
                    <a:pt x="0" y="49"/>
                    <a:pt x="103" y="214"/>
                    <a:pt x="268" y="379"/>
                  </a:cubicBezTo>
                  <a:cubicBezTo>
                    <a:pt x="409" y="520"/>
                    <a:pt x="554" y="616"/>
                    <a:pt x="619" y="616"/>
                  </a:cubicBezTo>
                  <a:cubicBezTo>
                    <a:pt x="630" y="616"/>
                    <a:pt x="638" y="613"/>
                    <a:pt x="644" y="607"/>
                  </a:cubicBezTo>
                  <a:cubicBezTo>
                    <a:pt x="684" y="567"/>
                    <a:pt x="581" y="402"/>
                    <a:pt x="416" y="237"/>
                  </a:cubicBezTo>
                  <a:cubicBezTo>
                    <a:pt x="270" y="96"/>
                    <a:pt x="129" y="0"/>
                    <a:pt x="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42"/>
            <p:cNvSpPr/>
            <p:nvPr/>
          </p:nvSpPr>
          <p:spPr>
            <a:xfrm>
              <a:off x="-1040434" y="2053932"/>
              <a:ext cx="14748" cy="12662"/>
            </a:xfrm>
            <a:custGeom>
              <a:avLst/>
              <a:gdLst/>
              <a:ahLst/>
              <a:cxnLst/>
              <a:rect l="l" t="t" r="r" b="b"/>
              <a:pathLst>
                <a:path w="297" h="255" extrusionOk="0">
                  <a:moveTo>
                    <a:pt x="171" y="1"/>
                  </a:moveTo>
                  <a:cubicBezTo>
                    <a:pt x="57" y="1"/>
                    <a:pt x="0" y="137"/>
                    <a:pt x="80" y="217"/>
                  </a:cubicBezTo>
                  <a:cubicBezTo>
                    <a:pt x="106" y="243"/>
                    <a:pt x="137" y="254"/>
                    <a:pt x="168" y="254"/>
                  </a:cubicBezTo>
                  <a:cubicBezTo>
                    <a:pt x="234" y="254"/>
                    <a:pt x="297" y="203"/>
                    <a:pt x="297" y="126"/>
                  </a:cubicBezTo>
                  <a:cubicBezTo>
                    <a:pt x="297" y="58"/>
                    <a:pt x="240" y="1"/>
                    <a:pt x="1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42"/>
            <p:cNvSpPr/>
            <p:nvPr/>
          </p:nvSpPr>
          <p:spPr>
            <a:xfrm>
              <a:off x="-1040434" y="2152894"/>
              <a:ext cx="14748" cy="12662"/>
            </a:xfrm>
            <a:custGeom>
              <a:avLst/>
              <a:gdLst/>
              <a:ahLst/>
              <a:cxnLst/>
              <a:rect l="l" t="t" r="r" b="b"/>
              <a:pathLst>
                <a:path w="297" h="255" extrusionOk="0">
                  <a:moveTo>
                    <a:pt x="171" y="1"/>
                  </a:moveTo>
                  <a:cubicBezTo>
                    <a:pt x="57" y="1"/>
                    <a:pt x="0" y="138"/>
                    <a:pt x="80" y="217"/>
                  </a:cubicBezTo>
                  <a:cubicBezTo>
                    <a:pt x="106" y="243"/>
                    <a:pt x="137" y="255"/>
                    <a:pt x="168" y="255"/>
                  </a:cubicBezTo>
                  <a:cubicBezTo>
                    <a:pt x="234" y="255"/>
                    <a:pt x="297" y="203"/>
                    <a:pt x="297" y="126"/>
                  </a:cubicBezTo>
                  <a:cubicBezTo>
                    <a:pt x="297" y="58"/>
                    <a:pt x="240" y="1"/>
                    <a:pt x="1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42"/>
            <p:cNvSpPr/>
            <p:nvPr/>
          </p:nvSpPr>
          <p:spPr>
            <a:xfrm>
              <a:off x="-1076087" y="2064806"/>
              <a:ext cx="33716" cy="30885"/>
            </a:xfrm>
            <a:custGeom>
              <a:avLst/>
              <a:gdLst/>
              <a:ahLst/>
              <a:cxnLst/>
              <a:rect l="l" t="t" r="r" b="b"/>
              <a:pathLst>
                <a:path w="679" h="622" extrusionOk="0">
                  <a:moveTo>
                    <a:pt x="66" y="1"/>
                  </a:moveTo>
                  <a:cubicBezTo>
                    <a:pt x="55" y="1"/>
                    <a:pt x="47" y="4"/>
                    <a:pt x="41" y="9"/>
                  </a:cubicBezTo>
                  <a:cubicBezTo>
                    <a:pt x="1" y="49"/>
                    <a:pt x="103" y="220"/>
                    <a:pt x="269" y="385"/>
                  </a:cubicBezTo>
                  <a:cubicBezTo>
                    <a:pt x="410" y="526"/>
                    <a:pt x="551" y="622"/>
                    <a:pt x="614" y="622"/>
                  </a:cubicBezTo>
                  <a:cubicBezTo>
                    <a:pt x="624" y="622"/>
                    <a:pt x="633" y="619"/>
                    <a:pt x="639" y="613"/>
                  </a:cubicBezTo>
                  <a:cubicBezTo>
                    <a:pt x="679" y="573"/>
                    <a:pt x="576" y="408"/>
                    <a:pt x="411" y="237"/>
                  </a:cubicBezTo>
                  <a:cubicBezTo>
                    <a:pt x="270" y="96"/>
                    <a:pt x="129" y="1"/>
                    <a:pt x="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42"/>
            <p:cNvSpPr/>
            <p:nvPr/>
          </p:nvSpPr>
          <p:spPr>
            <a:xfrm>
              <a:off x="-1076087" y="2109793"/>
              <a:ext cx="33716" cy="30587"/>
            </a:xfrm>
            <a:custGeom>
              <a:avLst/>
              <a:gdLst/>
              <a:ahLst/>
              <a:cxnLst/>
              <a:rect l="l" t="t" r="r" b="b"/>
              <a:pathLst>
                <a:path w="679" h="616" extrusionOk="0">
                  <a:moveTo>
                    <a:pt x="614" y="0"/>
                  </a:moveTo>
                  <a:cubicBezTo>
                    <a:pt x="551" y="0"/>
                    <a:pt x="410" y="96"/>
                    <a:pt x="269" y="237"/>
                  </a:cubicBezTo>
                  <a:cubicBezTo>
                    <a:pt x="103" y="402"/>
                    <a:pt x="1" y="567"/>
                    <a:pt x="41" y="607"/>
                  </a:cubicBezTo>
                  <a:cubicBezTo>
                    <a:pt x="47" y="613"/>
                    <a:pt x="55" y="616"/>
                    <a:pt x="66" y="616"/>
                  </a:cubicBezTo>
                  <a:cubicBezTo>
                    <a:pt x="129" y="616"/>
                    <a:pt x="270" y="520"/>
                    <a:pt x="411" y="379"/>
                  </a:cubicBezTo>
                  <a:cubicBezTo>
                    <a:pt x="576" y="214"/>
                    <a:pt x="679" y="49"/>
                    <a:pt x="639" y="9"/>
                  </a:cubicBezTo>
                  <a:cubicBezTo>
                    <a:pt x="633" y="3"/>
                    <a:pt x="624" y="0"/>
                    <a:pt x="61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42"/>
            <p:cNvSpPr/>
            <p:nvPr/>
          </p:nvSpPr>
          <p:spPr>
            <a:xfrm>
              <a:off x="-1040434" y="1954971"/>
              <a:ext cx="14748" cy="12662"/>
            </a:xfrm>
            <a:custGeom>
              <a:avLst/>
              <a:gdLst/>
              <a:ahLst/>
              <a:cxnLst/>
              <a:rect l="l" t="t" r="r" b="b"/>
              <a:pathLst>
                <a:path w="297" h="255" extrusionOk="0">
                  <a:moveTo>
                    <a:pt x="171" y="0"/>
                  </a:moveTo>
                  <a:cubicBezTo>
                    <a:pt x="57" y="0"/>
                    <a:pt x="0" y="137"/>
                    <a:pt x="80" y="217"/>
                  </a:cubicBezTo>
                  <a:cubicBezTo>
                    <a:pt x="106" y="243"/>
                    <a:pt x="138" y="254"/>
                    <a:pt x="169" y="254"/>
                  </a:cubicBezTo>
                  <a:cubicBezTo>
                    <a:pt x="234" y="254"/>
                    <a:pt x="297" y="204"/>
                    <a:pt x="297" y="131"/>
                  </a:cubicBezTo>
                  <a:cubicBezTo>
                    <a:pt x="297" y="57"/>
                    <a:pt x="240" y="0"/>
                    <a:pt x="1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42"/>
            <p:cNvSpPr/>
            <p:nvPr/>
          </p:nvSpPr>
          <p:spPr>
            <a:xfrm>
              <a:off x="-790422" y="2064806"/>
              <a:ext cx="33666" cy="30885"/>
            </a:xfrm>
            <a:custGeom>
              <a:avLst/>
              <a:gdLst/>
              <a:ahLst/>
              <a:cxnLst/>
              <a:rect l="l" t="t" r="r" b="b"/>
              <a:pathLst>
                <a:path w="678" h="622" extrusionOk="0">
                  <a:moveTo>
                    <a:pt x="65" y="1"/>
                  </a:moveTo>
                  <a:cubicBezTo>
                    <a:pt x="54" y="1"/>
                    <a:pt x="46" y="4"/>
                    <a:pt x="40" y="9"/>
                  </a:cubicBezTo>
                  <a:cubicBezTo>
                    <a:pt x="0" y="49"/>
                    <a:pt x="103" y="220"/>
                    <a:pt x="268" y="385"/>
                  </a:cubicBezTo>
                  <a:cubicBezTo>
                    <a:pt x="409" y="526"/>
                    <a:pt x="550" y="622"/>
                    <a:pt x="613" y="622"/>
                  </a:cubicBezTo>
                  <a:cubicBezTo>
                    <a:pt x="624" y="622"/>
                    <a:pt x="632" y="619"/>
                    <a:pt x="638" y="613"/>
                  </a:cubicBezTo>
                  <a:cubicBezTo>
                    <a:pt x="678" y="573"/>
                    <a:pt x="575" y="408"/>
                    <a:pt x="410" y="237"/>
                  </a:cubicBezTo>
                  <a:cubicBezTo>
                    <a:pt x="269" y="96"/>
                    <a:pt x="128" y="1"/>
                    <a:pt x="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42"/>
            <p:cNvSpPr/>
            <p:nvPr/>
          </p:nvSpPr>
          <p:spPr>
            <a:xfrm>
              <a:off x="-1122464" y="2109793"/>
              <a:ext cx="33716" cy="30587"/>
            </a:xfrm>
            <a:custGeom>
              <a:avLst/>
              <a:gdLst/>
              <a:ahLst/>
              <a:cxnLst/>
              <a:rect l="l" t="t" r="r" b="b"/>
              <a:pathLst>
                <a:path w="679" h="616" extrusionOk="0">
                  <a:moveTo>
                    <a:pt x="66" y="0"/>
                  </a:moveTo>
                  <a:cubicBezTo>
                    <a:pt x="55" y="0"/>
                    <a:pt x="47" y="3"/>
                    <a:pt x="41" y="9"/>
                  </a:cubicBezTo>
                  <a:cubicBezTo>
                    <a:pt x="1" y="49"/>
                    <a:pt x="103" y="214"/>
                    <a:pt x="269" y="379"/>
                  </a:cubicBezTo>
                  <a:cubicBezTo>
                    <a:pt x="410" y="520"/>
                    <a:pt x="551" y="616"/>
                    <a:pt x="614" y="616"/>
                  </a:cubicBezTo>
                  <a:cubicBezTo>
                    <a:pt x="624" y="616"/>
                    <a:pt x="633" y="613"/>
                    <a:pt x="639" y="607"/>
                  </a:cubicBezTo>
                  <a:cubicBezTo>
                    <a:pt x="679" y="567"/>
                    <a:pt x="576" y="402"/>
                    <a:pt x="411" y="237"/>
                  </a:cubicBezTo>
                  <a:cubicBezTo>
                    <a:pt x="270" y="96"/>
                    <a:pt x="129" y="0"/>
                    <a:pt x="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42"/>
            <p:cNvSpPr/>
            <p:nvPr/>
          </p:nvSpPr>
          <p:spPr>
            <a:xfrm>
              <a:off x="-536785" y="2156816"/>
              <a:ext cx="18720" cy="10577"/>
            </a:xfrm>
            <a:custGeom>
              <a:avLst/>
              <a:gdLst/>
              <a:ahLst/>
              <a:cxnLst/>
              <a:rect l="l" t="t" r="r" b="b"/>
              <a:pathLst>
                <a:path w="377" h="213" extrusionOk="0">
                  <a:moveTo>
                    <a:pt x="325" y="0"/>
                  </a:moveTo>
                  <a:cubicBezTo>
                    <a:pt x="266" y="0"/>
                    <a:pt x="137" y="85"/>
                    <a:pt x="1" y="212"/>
                  </a:cubicBezTo>
                  <a:lnTo>
                    <a:pt x="268" y="212"/>
                  </a:lnTo>
                  <a:cubicBezTo>
                    <a:pt x="337" y="116"/>
                    <a:pt x="376" y="36"/>
                    <a:pt x="348" y="7"/>
                  </a:cubicBezTo>
                  <a:cubicBezTo>
                    <a:pt x="342" y="3"/>
                    <a:pt x="335" y="0"/>
                    <a:pt x="3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42"/>
            <p:cNvSpPr/>
            <p:nvPr/>
          </p:nvSpPr>
          <p:spPr>
            <a:xfrm>
              <a:off x="-504261" y="2156816"/>
              <a:ext cx="18422" cy="10577"/>
            </a:xfrm>
            <a:custGeom>
              <a:avLst/>
              <a:gdLst/>
              <a:ahLst/>
              <a:cxnLst/>
              <a:rect l="l" t="t" r="r" b="b"/>
              <a:pathLst>
                <a:path w="371" h="213" extrusionOk="0">
                  <a:moveTo>
                    <a:pt x="50" y="0"/>
                  </a:moveTo>
                  <a:cubicBezTo>
                    <a:pt x="41" y="0"/>
                    <a:pt x="34" y="3"/>
                    <a:pt x="29" y="7"/>
                  </a:cubicBezTo>
                  <a:cubicBezTo>
                    <a:pt x="1" y="36"/>
                    <a:pt x="35" y="116"/>
                    <a:pt x="109" y="212"/>
                  </a:cubicBezTo>
                  <a:lnTo>
                    <a:pt x="371" y="212"/>
                  </a:lnTo>
                  <a:cubicBezTo>
                    <a:pt x="239" y="85"/>
                    <a:pt x="107" y="0"/>
                    <a:pt x="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42"/>
            <p:cNvSpPr/>
            <p:nvPr/>
          </p:nvSpPr>
          <p:spPr>
            <a:xfrm>
              <a:off x="-1076087" y="2156717"/>
              <a:ext cx="21550" cy="13208"/>
            </a:xfrm>
            <a:custGeom>
              <a:avLst/>
              <a:gdLst/>
              <a:ahLst/>
              <a:cxnLst/>
              <a:rect l="l" t="t" r="r" b="b"/>
              <a:pathLst>
                <a:path w="434" h="266" extrusionOk="0">
                  <a:moveTo>
                    <a:pt x="66" y="1"/>
                  </a:moveTo>
                  <a:cubicBezTo>
                    <a:pt x="55" y="1"/>
                    <a:pt x="47" y="4"/>
                    <a:pt x="41" y="9"/>
                  </a:cubicBezTo>
                  <a:cubicBezTo>
                    <a:pt x="1" y="49"/>
                    <a:pt x="58" y="146"/>
                    <a:pt x="160" y="266"/>
                  </a:cubicBezTo>
                  <a:lnTo>
                    <a:pt x="434" y="266"/>
                  </a:lnTo>
                  <a:lnTo>
                    <a:pt x="411" y="243"/>
                  </a:lnTo>
                  <a:cubicBezTo>
                    <a:pt x="270" y="97"/>
                    <a:pt x="129" y="1"/>
                    <a:pt x="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42"/>
            <p:cNvSpPr/>
            <p:nvPr/>
          </p:nvSpPr>
          <p:spPr>
            <a:xfrm>
              <a:off x="-599300" y="2156816"/>
              <a:ext cx="18720" cy="11123"/>
            </a:xfrm>
            <a:custGeom>
              <a:avLst/>
              <a:gdLst/>
              <a:ahLst/>
              <a:cxnLst/>
              <a:rect l="l" t="t" r="r" b="b"/>
              <a:pathLst>
                <a:path w="377" h="224" extrusionOk="0">
                  <a:moveTo>
                    <a:pt x="47" y="0"/>
                  </a:moveTo>
                  <a:cubicBezTo>
                    <a:pt x="37" y="0"/>
                    <a:pt x="29" y="3"/>
                    <a:pt x="24" y="7"/>
                  </a:cubicBezTo>
                  <a:cubicBezTo>
                    <a:pt x="1" y="36"/>
                    <a:pt x="35" y="121"/>
                    <a:pt x="109" y="224"/>
                  </a:cubicBezTo>
                  <a:lnTo>
                    <a:pt x="377" y="224"/>
                  </a:lnTo>
                  <a:cubicBezTo>
                    <a:pt x="240" y="87"/>
                    <a:pt x="107" y="0"/>
                    <a:pt x="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42"/>
            <p:cNvSpPr/>
            <p:nvPr/>
          </p:nvSpPr>
          <p:spPr>
            <a:xfrm>
              <a:off x="-441199" y="2156767"/>
              <a:ext cx="18174" cy="10328"/>
            </a:xfrm>
            <a:custGeom>
              <a:avLst/>
              <a:gdLst/>
              <a:ahLst/>
              <a:cxnLst/>
              <a:rect l="l" t="t" r="r" b="b"/>
              <a:pathLst>
                <a:path w="366" h="208" extrusionOk="0">
                  <a:moveTo>
                    <a:pt x="318" y="1"/>
                  </a:moveTo>
                  <a:cubicBezTo>
                    <a:pt x="258" y="1"/>
                    <a:pt x="132" y="82"/>
                    <a:pt x="1" y="208"/>
                  </a:cubicBezTo>
                  <a:lnTo>
                    <a:pt x="263" y="208"/>
                  </a:lnTo>
                  <a:cubicBezTo>
                    <a:pt x="337" y="111"/>
                    <a:pt x="365" y="37"/>
                    <a:pt x="342" y="8"/>
                  </a:cubicBezTo>
                  <a:cubicBezTo>
                    <a:pt x="336" y="3"/>
                    <a:pt x="328" y="1"/>
                    <a:pt x="31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42"/>
            <p:cNvSpPr/>
            <p:nvPr/>
          </p:nvSpPr>
          <p:spPr>
            <a:xfrm>
              <a:off x="-408973" y="2156767"/>
              <a:ext cx="17876" cy="10030"/>
            </a:xfrm>
            <a:custGeom>
              <a:avLst/>
              <a:gdLst/>
              <a:ahLst/>
              <a:cxnLst/>
              <a:rect l="l" t="t" r="r" b="b"/>
              <a:pathLst>
                <a:path w="360" h="202" extrusionOk="0">
                  <a:moveTo>
                    <a:pt x="54" y="1"/>
                  </a:moveTo>
                  <a:cubicBezTo>
                    <a:pt x="43" y="1"/>
                    <a:pt x="35" y="3"/>
                    <a:pt x="29" y="8"/>
                  </a:cubicBezTo>
                  <a:cubicBezTo>
                    <a:pt x="1" y="37"/>
                    <a:pt x="35" y="111"/>
                    <a:pt x="98" y="202"/>
                  </a:cubicBezTo>
                  <a:lnTo>
                    <a:pt x="360" y="202"/>
                  </a:lnTo>
                  <a:cubicBezTo>
                    <a:pt x="234" y="81"/>
                    <a:pt x="112" y="1"/>
                    <a:pt x="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42"/>
            <p:cNvSpPr/>
            <p:nvPr/>
          </p:nvSpPr>
          <p:spPr>
            <a:xfrm>
              <a:off x="-278877" y="2152894"/>
              <a:ext cx="10527" cy="12513"/>
            </a:xfrm>
            <a:custGeom>
              <a:avLst/>
              <a:gdLst/>
              <a:ahLst/>
              <a:cxnLst/>
              <a:rect l="l" t="t" r="r" b="b"/>
              <a:pathLst>
                <a:path w="212" h="252" extrusionOk="0">
                  <a:moveTo>
                    <a:pt x="171" y="1"/>
                  </a:moveTo>
                  <a:cubicBezTo>
                    <a:pt x="1" y="1"/>
                    <a:pt x="1" y="252"/>
                    <a:pt x="171" y="252"/>
                  </a:cubicBezTo>
                  <a:cubicBezTo>
                    <a:pt x="183" y="252"/>
                    <a:pt x="200" y="252"/>
                    <a:pt x="211" y="246"/>
                  </a:cubicBezTo>
                  <a:lnTo>
                    <a:pt x="211" y="7"/>
                  </a:lnTo>
                  <a:cubicBezTo>
                    <a:pt x="200" y="1"/>
                    <a:pt x="183" y="1"/>
                    <a:pt x="1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42"/>
            <p:cNvSpPr/>
            <p:nvPr/>
          </p:nvSpPr>
          <p:spPr>
            <a:xfrm>
              <a:off x="-313635" y="2156767"/>
              <a:ext cx="17578" cy="9782"/>
            </a:xfrm>
            <a:custGeom>
              <a:avLst/>
              <a:gdLst/>
              <a:ahLst/>
              <a:cxnLst/>
              <a:rect l="l" t="t" r="r" b="b"/>
              <a:pathLst>
                <a:path w="354" h="197" extrusionOk="0">
                  <a:moveTo>
                    <a:pt x="48" y="0"/>
                  </a:moveTo>
                  <a:cubicBezTo>
                    <a:pt x="38" y="0"/>
                    <a:pt x="29" y="3"/>
                    <a:pt x="23" y="8"/>
                  </a:cubicBezTo>
                  <a:cubicBezTo>
                    <a:pt x="0" y="37"/>
                    <a:pt x="29" y="105"/>
                    <a:pt x="97" y="196"/>
                  </a:cubicBezTo>
                  <a:lnTo>
                    <a:pt x="353" y="196"/>
                  </a:lnTo>
                  <a:cubicBezTo>
                    <a:pt x="223" y="76"/>
                    <a:pt x="106" y="0"/>
                    <a:pt x="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42"/>
            <p:cNvSpPr/>
            <p:nvPr/>
          </p:nvSpPr>
          <p:spPr>
            <a:xfrm>
              <a:off x="-345315" y="2156767"/>
              <a:ext cx="17578" cy="9782"/>
            </a:xfrm>
            <a:custGeom>
              <a:avLst/>
              <a:gdLst/>
              <a:ahLst/>
              <a:cxnLst/>
              <a:rect l="l" t="t" r="r" b="b"/>
              <a:pathLst>
                <a:path w="354" h="197" extrusionOk="0">
                  <a:moveTo>
                    <a:pt x="303" y="1"/>
                  </a:moveTo>
                  <a:cubicBezTo>
                    <a:pt x="248" y="1"/>
                    <a:pt x="126" y="80"/>
                    <a:pt x="0" y="196"/>
                  </a:cubicBezTo>
                  <a:lnTo>
                    <a:pt x="257" y="196"/>
                  </a:lnTo>
                  <a:cubicBezTo>
                    <a:pt x="319" y="111"/>
                    <a:pt x="353" y="37"/>
                    <a:pt x="325" y="8"/>
                  </a:cubicBezTo>
                  <a:cubicBezTo>
                    <a:pt x="320" y="3"/>
                    <a:pt x="312" y="1"/>
                    <a:pt x="3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42"/>
            <p:cNvSpPr/>
            <p:nvPr/>
          </p:nvSpPr>
          <p:spPr>
            <a:xfrm>
              <a:off x="-632370" y="2156816"/>
              <a:ext cx="19018" cy="11123"/>
            </a:xfrm>
            <a:custGeom>
              <a:avLst/>
              <a:gdLst/>
              <a:ahLst/>
              <a:cxnLst/>
              <a:rect l="l" t="t" r="r" b="b"/>
              <a:pathLst>
                <a:path w="383" h="224" extrusionOk="0">
                  <a:moveTo>
                    <a:pt x="332" y="0"/>
                  </a:moveTo>
                  <a:cubicBezTo>
                    <a:pt x="275" y="0"/>
                    <a:pt x="138" y="87"/>
                    <a:pt x="1" y="224"/>
                  </a:cubicBezTo>
                  <a:lnTo>
                    <a:pt x="268" y="224"/>
                  </a:lnTo>
                  <a:cubicBezTo>
                    <a:pt x="342" y="121"/>
                    <a:pt x="382" y="36"/>
                    <a:pt x="354" y="7"/>
                  </a:cubicBezTo>
                  <a:cubicBezTo>
                    <a:pt x="349" y="3"/>
                    <a:pt x="342" y="0"/>
                    <a:pt x="3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42"/>
            <p:cNvSpPr/>
            <p:nvPr/>
          </p:nvSpPr>
          <p:spPr>
            <a:xfrm>
              <a:off x="-694588" y="2156816"/>
              <a:ext cx="19266" cy="11421"/>
            </a:xfrm>
            <a:custGeom>
              <a:avLst/>
              <a:gdLst/>
              <a:ahLst/>
              <a:cxnLst/>
              <a:rect l="l" t="t" r="r" b="b"/>
              <a:pathLst>
                <a:path w="388" h="230" extrusionOk="0">
                  <a:moveTo>
                    <a:pt x="50" y="1"/>
                  </a:moveTo>
                  <a:cubicBezTo>
                    <a:pt x="41" y="1"/>
                    <a:pt x="34" y="3"/>
                    <a:pt x="29" y="7"/>
                  </a:cubicBezTo>
                  <a:cubicBezTo>
                    <a:pt x="1" y="36"/>
                    <a:pt x="41" y="121"/>
                    <a:pt x="120" y="229"/>
                  </a:cubicBezTo>
                  <a:lnTo>
                    <a:pt x="388" y="229"/>
                  </a:lnTo>
                  <a:cubicBezTo>
                    <a:pt x="245" y="92"/>
                    <a:pt x="107" y="1"/>
                    <a:pt x="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42"/>
            <p:cNvSpPr/>
            <p:nvPr/>
          </p:nvSpPr>
          <p:spPr>
            <a:xfrm>
              <a:off x="-980501" y="2156717"/>
              <a:ext cx="20706" cy="12662"/>
            </a:xfrm>
            <a:custGeom>
              <a:avLst/>
              <a:gdLst/>
              <a:ahLst/>
              <a:cxnLst/>
              <a:rect l="l" t="t" r="r" b="b"/>
              <a:pathLst>
                <a:path w="417" h="255" extrusionOk="0">
                  <a:moveTo>
                    <a:pt x="55" y="1"/>
                  </a:moveTo>
                  <a:cubicBezTo>
                    <a:pt x="44" y="1"/>
                    <a:pt x="35" y="4"/>
                    <a:pt x="29" y="9"/>
                  </a:cubicBezTo>
                  <a:cubicBezTo>
                    <a:pt x="1" y="44"/>
                    <a:pt x="52" y="140"/>
                    <a:pt x="143" y="254"/>
                  </a:cubicBezTo>
                  <a:lnTo>
                    <a:pt x="417" y="254"/>
                  </a:lnTo>
                  <a:lnTo>
                    <a:pt x="405" y="243"/>
                  </a:lnTo>
                  <a:cubicBezTo>
                    <a:pt x="264" y="97"/>
                    <a:pt x="119" y="1"/>
                    <a:pt x="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42"/>
            <p:cNvSpPr/>
            <p:nvPr/>
          </p:nvSpPr>
          <p:spPr>
            <a:xfrm>
              <a:off x="-919376" y="2156717"/>
              <a:ext cx="20408" cy="12364"/>
            </a:xfrm>
            <a:custGeom>
              <a:avLst/>
              <a:gdLst/>
              <a:ahLst/>
              <a:cxnLst/>
              <a:rect l="l" t="t" r="r" b="b"/>
              <a:pathLst>
                <a:path w="411" h="249" extrusionOk="0">
                  <a:moveTo>
                    <a:pt x="357" y="1"/>
                  </a:moveTo>
                  <a:cubicBezTo>
                    <a:pt x="294" y="1"/>
                    <a:pt x="153" y="97"/>
                    <a:pt x="11" y="243"/>
                  </a:cubicBezTo>
                  <a:cubicBezTo>
                    <a:pt x="6" y="243"/>
                    <a:pt x="6" y="249"/>
                    <a:pt x="0" y="249"/>
                  </a:cubicBezTo>
                  <a:lnTo>
                    <a:pt x="273" y="249"/>
                  </a:lnTo>
                  <a:cubicBezTo>
                    <a:pt x="365" y="135"/>
                    <a:pt x="410" y="38"/>
                    <a:pt x="382" y="9"/>
                  </a:cubicBezTo>
                  <a:cubicBezTo>
                    <a:pt x="376" y="4"/>
                    <a:pt x="367" y="1"/>
                    <a:pt x="3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42"/>
            <p:cNvSpPr/>
            <p:nvPr/>
          </p:nvSpPr>
          <p:spPr>
            <a:xfrm>
              <a:off x="-1014961" y="2156717"/>
              <a:ext cx="20954" cy="12910"/>
            </a:xfrm>
            <a:custGeom>
              <a:avLst/>
              <a:gdLst/>
              <a:ahLst/>
              <a:cxnLst/>
              <a:rect l="l" t="t" r="r" b="b"/>
              <a:pathLst>
                <a:path w="422" h="260" extrusionOk="0">
                  <a:moveTo>
                    <a:pt x="368" y="1"/>
                  </a:moveTo>
                  <a:cubicBezTo>
                    <a:pt x="304" y="1"/>
                    <a:pt x="158" y="97"/>
                    <a:pt x="17" y="243"/>
                  </a:cubicBezTo>
                  <a:lnTo>
                    <a:pt x="0" y="260"/>
                  </a:lnTo>
                  <a:lnTo>
                    <a:pt x="279" y="260"/>
                  </a:lnTo>
                  <a:cubicBezTo>
                    <a:pt x="370" y="140"/>
                    <a:pt x="422" y="38"/>
                    <a:pt x="393" y="9"/>
                  </a:cubicBezTo>
                  <a:cubicBezTo>
                    <a:pt x="387" y="4"/>
                    <a:pt x="379" y="1"/>
                    <a:pt x="3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42"/>
            <p:cNvSpPr/>
            <p:nvPr/>
          </p:nvSpPr>
          <p:spPr>
            <a:xfrm>
              <a:off x="-885163" y="2156717"/>
              <a:ext cx="20110" cy="12364"/>
            </a:xfrm>
            <a:custGeom>
              <a:avLst/>
              <a:gdLst/>
              <a:ahLst/>
              <a:cxnLst/>
              <a:rect l="l" t="t" r="r" b="b"/>
              <a:pathLst>
                <a:path w="405" h="249" extrusionOk="0">
                  <a:moveTo>
                    <a:pt x="54" y="1"/>
                  </a:moveTo>
                  <a:cubicBezTo>
                    <a:pt x="43" y="1"/>
                    <a:pt x="34" y="4"/>
                    <a:pt x="29" y="9"/>
                  </a:cubicBezTo>
                  <a:cubicBezTo>
                    <a:pt x="0" y="38"/>
                    <a:pt x="46" y="135"/>
                    <a:pt x="137" y="249"/>
                  </a:cubicBezTo>
                  <a:lnTo>
                    <a:pt x="405" y="249"/>
                  </a:lnTo>
                  <a:lnTo>
                    <a:pt x="405" y="243"/>
                  </a:lnTo>
                  <a:cubicBezTo>
                    <a:pt x="259" y="97"/>
                    <a:pt x="117" y="1"/>
                    <a:pt x="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42"/>
            <p:cNvSpPr/>
            <p:nvPr/>
          </p:nvSpPr>
          <p:spPr>
            <a:xfrm>
              <a:off x="-823542" y="2156717"/>
              <a:ext cx="19862" cy="12066"/>
            </a:xfrm>
            <a:custGeom>
              <a:avLst/>
              <a:gdLst/>
              <a:ahLst/>
              <a:cxnLst/>
              <a:rect l="l" t="t" r="r" b="b"/>
              <a:pathLst>
                <a:path w="400" h="243" extrusionOk="0">
                  <a:moveTo>
                    <a:pt x="346" y="1"/>
                  </a:moveTo>
                  <a:cubicBezTo>
                    <a:pt x="283" y="1"/>
                    <a:pt x="142" y="97"/>
                    <a:pt x="1" y="243"/>
                  </a:cubicBezTo>
                  <a:lnTo>
                    <a:pt x="274" y="243"/>
                  </a:lnTo>
                  <a:cubicBezTo>
                    <a:pt x="354" y="129"/>
                    <a:pt x="399" y="38"/>
                    <a:pt x="371" y="9"/>
                  </a:cubicBezTo>
                  <a:cubicBezTo>
                    <a:pt x="365" y="4"/>
                    <a:pt x="357" y="1"/>
                    <a:pt x="34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42"/>
            <p:cNvSpPr/>
            <p:nvPr/>
          </p:nvSpPr>
          <p:spPr>
            <a:xfrm>
              <a:off x="-727956" y="2156816"/>
              <a:ext cx="19266" cy="11421"/>
            </a:xfrm>
            <a:custGeom>
              <a:avLst/>
              <a:gdLst/>
              <a:ahLst/>
              <a:cxnLst/>
              <a:rect l="l" t="t" r="r" b="b"/>
              <a:pathLst>
                <a:path w="388" h="230" extrusionOk="0">
                  <a:moveTo>
                    <a:pt x="342" y="1"/>
                  </a:moveTo>
                  <a:cubicBezTo>
                    <a:pt x="281" y="1"/>
                    <a:pt x="139" y="92"/>
                    <a:pt x="1" y="229"/>
                  </a:cubicBezTo>
                  <a:lnTo>
                    <a:pt x="268" y="229"/>
                  </a:lnTo>
                  <a:cubicBezTo>
                    <a:pt x="348" y="127"/>
                    <a:pt x="388" y="36"/>
                    <a:pt x="365" y="7"/>
                  </a:cubicBezTo>
                  <a:cubicBezTo>
                    <a:pt x="360" y="3"/>
                    <a:pt x="352" y="1"/>
                    <a:pt x="34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42"/>
            <p:cNvSpPr/>
            <p:nvPr/>
          </p:nvSpPr>
          <p:spPr>
            <a:xfrm>
              <a:off x="-789876" y="2156816"/>
              <a:ext cx="19862" cy="11719"/>
            </a:xfrm>
            <a:custGeom>
              <a:avLst/>
              <a:gdLst/>
              <a:ahLst/>
              <a:cxnLst/>
              <a:rect l="l" t="t" r="r" b="b"/>
              <a:pathLst>
                <a:path w="400" h="236" extrusionOk="0">
                  <a:moveTo>
                    <a:pt x="52" y="1"/>
                  </a:moveTo>
                  <a:cubicBezTo>
                    <a:pt x="42" y="1"/>
                    <a:pt x="34" y="3"/>
                    <a:pt x="29" y="7"/>
                  </a:cubicBezTo>
                  <a:cubicBezTo>
                    <a:pt x="0" y="36"/>
                    <a:pt x="40" y="127"/>
                    <a:pt x="126" y="235"/>
                  </a:cubicBezTo>
                  <a:lnTo>
                    <a:pt x="399" y="235"/>
                  </a:lnTo>
                  <a:cubicBezTo>
                    <a:pt x="256" y="92"/>
                    <a:pt x="113" y="1"/>
                    <a:pt x="5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42"/>
            <p:cNvSpPr/>
            <p:nvPr/>
          </p:nvSpPr>
          <p:spPr>
            <a:xfrm>
              <a:off x="-1076087" y="2017883"/>
              <a:ext cx="33716" cy="30587"/>
            </a:xfrm>
            <a:custGeom>
              <a:avLst/>
              <a:gdLst/>
              <a:ahLst/>
              <a:cxnLst/>
              <a:rect l="l" t="t" r="r" b="b"/>
              <a:pathLst>
                <a:path w="679" h="616" extrusionOk="0">
                  <a:moveTo>
                    <a:pt x="614" y="0"/>
                  </a:moveTo>
                  <a:cubicBezTo>
                    <a:pt x="551" y="0"/>
                    <a:pt x="410" y="96"/>
                    <a:pt x="269" y="237"/>
                  </a:cubicBezTo>
                  <a:cubicBezTo>
                    <a:pt x="103" y="402"/>
                    <a:pt x="1" y="567"/>
                    <a:pt x="41" y="607"/>
                  </a:cubicBezTo>
                  <a:cubicBezTo>
                    <a:pt x="47" y="613"/>
                    <a:pt x="55" y="616"/>
                    <a:pt x="66" y="616"/>
                  </a:cubicBezTo>
                  <a:cubicBezTo>
                    <a:pt x="129" y="616"/>
                    <a:pt x="270" y="520"/>
                    <a:pt x="411" y="379"/>
                  </a:cubicBezTo>
                  <a:cubicBezTo>
                    <a:pt x="576" y="214"/>
                    <a:pt x="679" y="49"/>
                    <a:pt x="639" y="9"/>
                  </a:cubicBezTo>
                  <a:cubicBezTo>
                    <a:pt x="633" y="3"/>
                    <a:pt x="624" y="0"/>
                    <a:pt x="61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42"/>
            <p:cNvSpPr/>
            <p:nvPr/>
          </p:nvSpPr>
          <p:spPr>
            <a:xfrm>
              <a:off x="-836800" y="1972896"/>
              <a:ext cx="33666" cy="30885"/>
            </a:xfrm>
            <a:custGeom>
              <a:avLst/>
              <a:gdLst/>
              <a:ahLst/>
              <a:cxnLst/>
              <a:rect l="l" t="t" r="r" b="b"/>
              <a:pathLst>
                <a:path w="678" h="622" extrusionOk="0">
                  <a:moveTo>
                    <a:pt x="613" y="1"/>
                  </a:moveTo>
                  <a:cubicBezTo>
                    <a:pt x="550" y="1"/>
                    <a:pt x="409" y="96"/>
                    <a:pt x="268" y="237"/>
                  </a:cubicBezTo>
                  <a:cubicBezTo>
                    <a:pt x="103" y="408"/>
                    <a:pt x="0" y="573"/>
                    <a:pt x="40" y="613"/>
                  </a:cubicBezTo>
                  <a:cubicBezTo>
                    <a:pt x="46" y="619"/>
                    <a:pt x="54" y="622"/>
                    <a:pt x="65" y="622"/>
                  </a:cubicBezTo>
                  <a:cubicBezTo>
                    <a:pt x="128" y="622"/>
                    <a:pt x="269" y="526"/>
                    <a:pt x="410" y="385"/>
                  </a:cubicBezTo>
                  <a:cubicBezTo>
                    <a:pt x="575" y="215"/>
                    <a:pt x="678" y="49"/>
                    <a:pt x="638" y="10"/>
                  </a:cubicBezTo>
                  <a:cubicBezTo>
                    <a:pt x="632" y="4"/>
                    <a:pt x="624" y="1"/>
                    <a:pt x="6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42"/>
            <p:cNvSpPr/>
            <p:nvPr/>
          </p:nvSpPr>
          <p:spPr>
            <a:xfrm>
              <a:off x="-850107" y="2053932"/>
              <a:ext cx="14748" cy="12662"/>
            </a:xfrm>
            <a:custGeom>
              <a:avLst/>
              <a:gdLst/>
              <a:ahLst/>
              <a:cxnLst/>
              <a:rect l="l" t="t" r="r" b="b"/>
              <a:pathLst>
                <a:path w="297" h="255" extrusionOk="0">
                  <a:moveTo>
                    <a:pt x="171" y="1"/>
                  </a:moveTo>
                  <a:cubicBezTo>
                    <a:pt x="57" y="1"/>
                    <a:pt x="0" y="137"/>
                    <a:pt x="80" y="217"/>
                  </a:cubicBezTo>
                  <a:cubicBezTo>
                    <a:pt x="106" y="243"/>
                    <a:pt x="137" y="254"/>
                    <a:pt x="168" y="254"/>
                  </a:cubicBezTo>
                  <a:cubicBezTo>
                    <a:pt x="234" y="254"/>
                    <a:pt x="296" y="203"/>
                    <a:pt x="296" y="126"/>
                  </a:cubicBezTo>
                  <a:cubicBezTo>
                    <a:pt x="296" y="58"/>
                    <a:pt x="240" y="1"/>
                    <a:pt x="1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42"/>
            <p:cNvSpPr/>
            <p:nvPr/>
          </p:nvSpPr>
          <p:spPr>
            <a:xfrm>
              <a:off x="-836800" y="2109793"/>
              <a:ext cx="33666" cy="30587"/>
            </a:xfrm>
            <a:custGeom>
              <a:avLst/>
              <a:gdLst/>
              <a:ahLst/>
              <a:cxnLst/>
              <a:rect l="l" t="t" r="r" b="b"/>
              <a:pathLst>
                <a:path w="678" h="616" extrusionOk="0">
                  <a:moveTo>
                    <a:pt x="65" y="0"/>
                  </a:moveTo>
                  <a:cubicBezTo>
                    <a:pt x="54" y="0"/>
                    <a:pt x="46" y="3"/>
                    <a:pt x="40" y="9"/>
                  </a:cubicBezTo>
                  <a:cubicBezTo>
                    <a:pt x="0" y="49"/>
                    <a:pt x="103" y="214"/>
                    <a:pt x="268" y="379"/>
                  </a:cubicBezTo>
                  <a:cubicBezTo>
                    <a:pt x="409" y="520"/>
                    <a:pt x="550" y="616"/>
                    <a:pt x="613" y="616"/>
                  </a:cubicBezTo>
                  <a:cubicBezTo>
                    <a:pt x="624" y="616"/>
                    <a:pt x="632" y="613"/>
                    <a:pt x="638" y="607"/>
                  </a:cubicBezTo>
                  <a:cubicBezTo>
                    <a:pt x="678" y="567"/>
                    <a:pt x="575" y="402"/>
                    <a:pt x="410" y="237"/>
                  </a:cubicBezTo>
                  <a:cubicBezTo>
                    <a:pt x="269" y="96"/>
                    <a:pt x="128" y="0"/>
                    <a:pt x="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42"/>
            <p:cNvSpPr/>
            <p:nvPr/>
          </p:nvSpPr>
          <p:spPr>
            <a:xfrm>
              <a:off x="-850107" y="2152894"/>
              <a:ext cx="14748" cy="12662"/>
            </a:xfrm>
            <a:custGeom>
              <a:avLst/>
              <a:gdLst/>
              <a:ahLst/>
              <a:cxnLst/>
              <a:rect l="l" t="t" r="r" b="b"/>
              <a:pathLst>
                <a:path w="297" h="255" extrusionOk="0">
                  <a:moveTo>
                    <a:pt x="171" y="1"/>
                  </a:moveTo>
                  <a:cubicBezTo>
                    <a:pt x="57" y="1"/>
                    <a:pt x="0" y="138"/>
                    <a:pt x="80" y="217"/>
                  </a:cubicBezTo>
                  <a:cubicBezTo>
                    <a:pt x="106" y="243"/>
                    <a:pt x="137" y="255"/>
                    <a:pt x="168" y="255"/>
                  </a:cubicBezTo>
                  <a:cubicBezTo>
                    <a:pt x="234" y="255"/>
                    <a:pt x="296" y="203"/>
                    <a:pt x="296" y="126"/>
                  </a:cubicBezTo>
                  <a:cubicBezTo>
                    <a:pt x="296" y="58"/>
                    <a:pt x="240" y="1"/>
                    <a:pt x="1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42"/>
            <p:cNvSpPr/>
            <p:nvPr/>
          </p:nvSpPr>
          <p:spPr>
            <a:xfrm>
              <a:off x="-836800" y="2017883"/>
              <a:ext cx="33666" cy="30587"/>
            </a:xfrm>
            <a:custGeom>
              <a:avLst/>
              <a:gdLst/>
              <a:ahLst/>
              <a:cxnLst/>
              <a:rect l="l" t="t" r="r" b="b"/>
              <a:pathLst>
                <a:path w="678" h="616" extrusionOk="0">
                  <a:moveTo>
                    <a:pt x="65" y="0"/>
                  </a:moveTo>
                  <a:cubicBezTo>
                    <a:pt x="54" y="0"/>
                    <a:pt x="46" y="3"/>
                    <a:pt x="40" y="9"/>
                  </a:cubicBezTo>
                  <a:cubicBezTo>
                    <a:pt x="0" y="49"/>
                    <a:pt x="103" y="214"/>
                    <a:pt x="268" y="379"/>
                  </a:cubicBezTo>
                  <a:cubicBezTo>
                    <a:pt x="409" y="520"/>
                    <a:pt x="550" y="616"/>
                    <a:pt x="613" y="616"/>
                  </a:cubicBezTo>
                  <a:cubicBezTo>
                    <a:pt x="624" y="616"/>
                    <a:pt x="632" y="613"/>
                    <a:pt x="638" y="607"/>
                  </a:cubicBezTo>
                  <a:cubicBezTo>
                    <a:pt x="678" y="567"/>
                    <a:pt x="575" y="402"/>
                    <a:pt x="410" y="237"/>
                  </a:cubicBezTo>
                  <a:cubicBezTo>
                    <a:pt x="269" y="96"/>
                    <a:pt x="128" y="0"/>
                    <a:pt x="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42"/>
            <p:cNvSpPr/>
            <p:nvPr/>
          </p:nvSpPr>
          <p:spPr>
            <a:xfrm>
              <a:off x="-885759" y="2109793"/>
              <a:ext cx="34014" cy="30587"/>
            </a:xfrm>
            <a:custGeom>
              <a:avLst/>
              <a:gdLst/>
              <a:ahLst/>
              <a:cxnLst/>
              <a:rect l="l" t="t" r="r" b="b"/>
              <a:pathLst>
                <a:path w="685" h="616" extrusionOk="0">
                  <a:moveTo>
                    <a:pt x="619" y="0"/>
                  </a:moveTo>
                  <a:cubicBezTo>
                    <a:pt x="555" y="0"/>
                    <a:pt x="410" y="96"/>
                    <a:pt x="274" y="237"/>
                  </a:cubicBezTo>
                  <a:cubicBezTo>
                    <a:pt x="103" y="402"/>
                    <a:pt x="1" y="567"/>
                    <a:pt x="41" y="607"/>
                  </a:cubicBezTo>
                  <a:cubicBezTo>
                    <a:pt x="46" y="613"/>
                    <a:pt x="55" y="616"/>
                    <a:pt x="66" y="616"/>
                  </a:cubicBezTo>
                  <a:cubicBezTo>
                    <a:pt x="130" y="616"/>
                    <a:pt x="275" y="520"/>
                    <a:pt x="417" y="379"/>
                  </a:cubicBezTo>
                  <a:cubicBezTo>
                    <a:pt x="582" y="214"/>
                    <a:pt x="684" y="49"/>
                    <a:pt x="644" y="9"/>
                  </a:cubicBezTo>
                  <a:cubicBezTo>
                    <a:pt x="638" y="3"/>
                    <a:pt x="630" y="0"/>
                    <a:pt x="6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42"/>
            <p:cNvSpPr/>
            <p:nvPr/>
          </p:nvSpPr>
          <p:spPr>
            <a:xfrm>
              <a:off x="-885759" y="2017883"/>
              <a:ext cx="34014" cy="30587"/>
            </a:xfrm>
            <a:custGeom>
              <a:avLst/>
              <a:gdLst/>
              <a:ahLst/>
              <a:cxnLst/>
              <a:rect l="l" t="t" r="r" b="b"/>
              <a:pathLst>
                <a:path w="685" h="616" extrusionOk="0">
                  <a:moveTo>
                    <a:pt x="619" y="0"/>
                  </a:moveTo>
                  <a:cubicBezTo>
                    <a:pt x="555" y="0"/>
                    <a:pt x="409" y="96"/>
                    <a:pt x="268" y="237"/>
                  </a:cubicBezTo>
                  <a:cubicBezTo>
                    <a:pt x="103" y="402"/>
                    <a:pt x="1" y="567"/>
                    <a:pt x="41" y="607"/>
                  </a:cubicBezTo>
                  <a:cubicBezTo>
                    <a:pt x="46" y="613"/>
                    <a:pt x="55" y="616"/>
                    <a:pt x="66" y="616"/>
                  </a:cubicBezTo>
                  <a:cubicBezTo>
                    <a:pt x="129" y="616"/>
                    <a:pt x="270" y="520"/>
                    <a:pt x="411" y="379"/>
                  </a:cubicBezTo>
                  <a:cubicBezTo>
                    <a:pt x="582" y="214"/>
                    <a:pt x="684" y="49"/>
                    <a:pt x="644" y="9"/>
                  </a:cubicBezTo>
                  <a:cubicBezTo>
                    <a:pt x="638" y="3"/>
                    <a:pt x="630" y="0"/>
                    <a:pt x="6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42"/>
            <p:cNvSpPr/>
            <p:nvPr/>
          </p:nvSpPr>
          <p:spPr>
            <a:xfrm>
              <a:off x="-885759" y="2064806"/>
              <a:ext cx="34014" cy="30885"/>
            </a:xfrm>
            <a:custGeom>
              <a:avLst/>
              <a:gdLst/>
              <a:ahLst/>
              <a:cxnLst/>
              <a:rect l="l" t="t" r="r" b="b"/>
              <a:pathLst>
                <a:path w="685" h="622" extrusionOk="0">
                  <a:moveTo>
                    <a:pt x="66" y="1"/>
                  </a:moveTo>
                  <a:cubicBezTo>
                    <a:pt x="55" y="1"/>
                    <a:pt x="46" y="4"/>
                    <a:pt x="41" y="9"/>
                  </a:cubicBezTo>
                  <a:cubicBezTo>
                    <a:pt x="1" y="49"/>
                    <a:pt x="103" y="220"/>
                    <a:pt x="268" y="385"/>
                  </a:cubicBezTo>
                  <a:cubicBezTo>
                    <a:pt x="414" y="526"/>
                    <a:pt x="556" y="622"/>
                    <a:pt x="619" y="622"/>
                  </a:cubicBezTo>
                  <a:cubicBezTo>
                    <a:pt x="630" y="622"/>
                    <a:pt x="638" y="619"/>
                    <a:pt x="644" y="613"/>
                  </a:cubicBezTo>
                  <a:cubicBezTo>
                    <a:pt x="684" y="573"/>
                    <a:pt x="582" y="408"/>
                    <a:pt x="417" y="237"/>
                  </a:cubicBezTo>
                  <a:cubicBezTo>
                    <a:pt x="271" y="96"/>
                    <a:pt x="129" y="1"/>
                    <a:pt x="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42"/>
            <p:cNvSpPr/>
            <p:nvPr/>
          </p:nvSpPr>
          <p:spPr>
            <a:xfrm>
              <a:off x="-850107" y="1954971"/>
              <a:ext cx="14748" cy="12662"/>
            </a:xfrm>
            <a:custGeom>
              <a:avLst/>
              <a:gdLst/>
              <a:ahLst/>
              <a:cxnLst/>
              <a:rect l="l" t="t" r="r" b="b"/>
              <a:pathLst>
                <a:path w="297" h="255" extrusionOk="0">
                  <a:moveTo>
                    <a:pt x="171" y="0"/>
                  </a:moveTo>
                  <a:cubicBezTo>
                    <a:pt x="57" y="0"/>
                    <a:pt x="0" y="137"/>
                    <a:pt x="80" y="217"/>
                  </a:cubicBezTo>
                  <a:cubicBezTo>
                    <a:pt x="106" y="243"/>
                    <a:pt x="138" y="254"/>
                    <a:pt x="169" y="254"/>
                  </a:cubicBezTo>
                  <a:cubicBezTo>
                    <a:pt x="234" y="254"/>
                    <a:pt x="296" y="204"/>
                    <a:pt x="296" y="131"/>
                  </a:cubicBezTo>
                  <a:cubicBezTo>
                    <a:pt x="296" y="57"/>
                    <a:pt x="240" y="0"/>
                    <a:pt x="1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42"/>
            <p:cNvSpPr/>
            <p:nvPr/>
          </p:nvSpPr>
          <p:spPr>
            <a:xfrm>
              <a:off x="-790422" y="2017883"/>
              <a:ext cx="33666" cy="30587"/>
            </a:xfrm>
            <a:custGeom>
              <a:avLst/>
              <a:gdLst/>
              <a:ahLst/>
              <a:cxnLst/>
              <a:rect l="l" t="t" r="r" b="b"/>
              <a:pathLst>
                <a:path w="678" h="616" extrusionOk="0">
                  <a:moveTo>
                    <a:pt x="613" y="0"/>
                  </a:moveTo>
                  <a:cubicBezTo>
                    <a:pt x="550" y="0"/>
                    <a:pt x="409" y="96"/>
                    <a:pt x="268" y="237"/>
                  </a:cubicBezTo>
                  <a:cubicBezTo>
                    <a:pt x="103" y="402"/>
                    <a:pt x="0" y="567"/>
                    <a:pt x="40" y="607"/>
                  </a:cubicBezTo>
                  <a:cubicBezTo>
                    <a:pt x="46" y="613"/>
                    <a:pt x="54" y="616"/>
                    <a:pt x="65" y="616"/>
                  </a:cubicBezTo>
                  <a:cubicBezTo>
                    <a:pt x="128" y="616"/>
                    <a:pt x="269" y="520"/>
                    <a:pt x="410" y="379"/>
                  </a:cubicBezTo>
                  <a:cubicBezTo>
                    <a:pt x="575" y="214"/>
                    <a:pt x="678" y="49"/>
                    <a:pt x="638" y="9"/>
                  </a:cubicBezTo>
                  <a:cubicBezTo>
                    <a:pt x="632" y="3"/>
                    <a:pt x="624" y="0"/>
                    <a:pt x="6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42"/>
            <p:cNvSpPr/>
            <p:nvPr/>
          </p:nvSpPr>
          <p:spPr>
            <a:xfrm>
              <a:off x="-790422" y="1972896"/>
              <a:ext cx="33666" cy="30885"/>
            </a:xfrm>
            <a:custGeom>
              <a:avLst/>
              <a:gdLst/>
              <a:ahLst/>
              <a:cxnLst/>
              <a:rect l="l" t="t" r="r" b="b"/>
              <a:pathLst>
                <a:path w="678" h="622" extrusionOk="0">
                  <a:moveTo>
                    <a:pt x="65" y="1"/>
                  </a:moveTo>
                  <a:cubicBezTo>
                    <a:pt x="54" y="1"/>
                    <a:pt x="46" y="4"/>
                    <a:pt x="40" y="10"/>
                  </a:cubicBezTo>
                  <a:cubicBezTo>
                    <a:pt x="0" y="49"/>
                    <a:pt x="103" y="220"/>
                    <a:pt x="268" y="385"/>
                  </a:cubicBezTo>
                  <a:cubicBezTo>
                    <a:pt x="409" y="526"/>
                    <a:pt x="550" y="622"/>
                    <a:pt x="613" y="622"/>
                  </a:cubicBezTo>
                  <a:cubicBezTo>
                    <a:pt x="624" y="622"/>
                    <a:pt x="632" y="619"/>
                    <a:pt x="638" y="613"/>
                  </a:cubicBezTo>
                  <a:cubicBezTo>
                    <a:pt x="678" y="573"/>
                    <a:pt x="575" y="408"/>
                    <a:pt x="410" y="237"/>
                  </a:cubicBezTo>
                  <a:cubicBezTo>
                    <a:pt x="269" y="96"/>
                    <a:pt x="128" y="1"/>
                    <a:pt x="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42"/>
            <p:cNvSpPr/>
            <p:nvPr/>
          </p:nvSpPr>
          <p:spPr>
            <a:xfrm>
              <a:off x="-885759" y="1972896"/>
              <a:ext cx="34014" cy="30885"/>
            </a:xfrm>
            <a:custGeom>
              <a:avLst/>
              <a:gdLst/>
              <a:ahLst/>
              <a:cxnLst/>
              <a:rect l="l" t="t" r="r" b="b"/>
              <a:pathLst>
                <a:path w="685" h="622" extrusionOk="0">
                  <a:moveTo>
                    <a:pt x="66" y="1"/>
                  </a:moveTo>
                  <a:cubicBezTo>
                    <a:pt x="55" y="1"/>
                    <a:pt x="46" y="4"/>
                    <a:pt x="41" y="10"/>
                  </a:cubicBezTo>
                  <a:cubicBezTo>
                    <a:pt x="1" y="49"/>
                    <a:pt x="103" y="220"/>
                    <a:pt x="268" y="385"/>
                  </a:cubicBezTo>
                  <a:cubicBezTo>
                    <a:pt x="414" y="526"/>
                    <a:pt x="556" y="622"/>
                    <a:pt x="619" y="622"/>
                  </a:cubicBezTo>
                  <a:cubicBezTo>
                    <a:pt x="630" y="622"/>
                    <a:pt x="638" y="619"/>
                    <a:pt x="644" y="613"/>
                  </a:cubicBezTo>
                  <a:cubicBezTo>
                    <a:pt x="684" y="573"/>
                    <a:pt x="582" y="408"/>
                    <a:pt x="417" y="237"/>
                  </a:cubicBezTo>
                  <a:cubicBezTo>
                    <a:pt x="271" y="96"/>
                    <a:pt x="129" y="1"/>
                    <a:pt x="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42"/>
            <p:cNvSpPr/>
            <p:nvPr/>
          </p:nvSpPr>
          <p:spPr>
            <a:xfrm>
              <a:off x="-790174" y="1939975"/>
              <a:ext cx="24679" cy="16585"/>
            </a:xfrm>
            <a:custGeom>
              <a:avLst/>
              <a:gdLst/>
              <a:ahLst/>
              <a:cxnLst/>
              <a:rect l="l" t="t" r="r" b="b"/>
              <a:pathLst>
                <a:path w="497" h="334" extrusionOk="0">
                  <a:moveTo>
                    <a:pt x="217" y="0"/>
                  </a:moveTo>
                  <a:cubicBezTo>
                    <a:pt x="80" y="149"/>
                    <a:pt x="1" y="291"/>
                    <a:pt x="35" y="325"/>
                  </a:cubicBezTo>
                  <a:cubicBezTo>
                    <a:pt x="41" y="331"/>
                    <a:pt x="49" y="334"/>
                    <a:pt x="60" y="334"/>
                  </a:cubicBezTo>
                  <a:cubicBezTo>
                    <a:pt x="123" y="334"/>
                    <a:pt x="264" y="238"/>
                    <a:pt x="405" y="97"/>
                  </a:cubicBezTo>
                  <a:cubicBezTo>
                    <a:pt x="439" y="63"/>
                    <a:pt x="468" y="35"/>
                    <a:pt x="4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42"/>
            <p:cNvSpPr/>
            <p:nvPr/>
          </p:nvSpPr>
          <p:spPr>
            <a:xfrm>
              <a:off x="-790422" y="2109793"/>
              <a:ext cx="33666" cy="30587"/>
            </a:xfrm>
            <a:custGeom>
              <a:avLst/>
              <a:gdLst/>
              <a:ahLst/>
              <a:cxnLst/>
              <a:rect l="l" t="t" r="r" b="b"/>
              <a:pathLst>
                <a:path w="678" h="616" extrusionOk="0">
                  <a:moveTo>
                    <a:pt x="613" y="0"/>
                  </a:moveTo>
                  <a:cubicBezTo>
                    <a:pt x="550" y="0"/>
                    <a:pt x="409" y="96"/>
                    <a:pt x="268" y="237"/>
                  </a:cubicBezTo>
                  <a:cubicBezTo>
                    <a:pt x="103" y="402"/>
                    <a:pt x="0" y="567"/>
                    <a:pt x="40" y="607"/>
                  </a:cubicBezTo>
                  <a:cubicBezTo>
                    <a:pt x="46" y="613"/>
                    <a:pt x="54" y="616"/>
                    <a:pt x="65" y="616"/>
                  </a:cubicBezTo>
                  <a:cubicBezTo>
                    <a:pt x="128" y="616"/>
                    <a:pt x="269" y="520"/>
                    <a:pt x="410" y="379"/>
                  </a:cubicBezTo>
                  <a:cubicBezTo>
                    <a:pt x="575" y="214"/>
                    <a:pt x="678" y="49"/>
                    <a:pt x="638" y="9"/>
                  </a:cubicBezTo>
                  <a:cubicBezTo>
                    <a:pt x="632" y="3"/>
                    <a:pt x="624" y="0"/>
                    <a:pt x="6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42"/>
            <p:cNvSpPr/>
            <p:nvPr/>
          </p:nvSpPr>
          <p:spPr>
            <a:xfrm>
              <a:off x="-1018388" y="1939975"/>
              <a:ext cx="24927" cy="16585"/>
            </a:xfrm>
            <a:custGeom>
              <a:avLst/>
              <a:gdLst/>
              <a:ahLst/>
              <a:cxnLst/>
              <a:rect l="l" t="t" r="r" b="b"/>
              <a:pathLst>
                <a:path w="502" h="334" extrusionOk="0">
                  <a:moveTo>
                    <a:pt x="1" y="0"/>
                  </a:moveTo>
                  <a:cubicBezTo>
                    <a:pt x="23" y="35"/>
                    <a:pt x="58" y="63"/>
                    <a:pt x="86" y="97"/>
                  </a:cubicBezTo>
                  <a:cubicBezTo>
                    <a:pt x="227" y="238"/>
                    <a:pt x="372" y="334"/>
                    <a:pt x="437" y="334"/>
                  </a:cubicBezTo>
                  <a:cubicBezTo>
                    <a:pt x="448" y="334"/>
                    <a:pt x="456" y="331"/>
                    <a:pt x="462" y="325"/>
                  </a:cubicBezTo>
                  <a:cubicBezTo>
                    <a:pt x="502" y="285"/>
                    <a:pt x="416" y="149"/>
                    <a:pt x="2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42"/>
            <p:cNvSpPr/>
            <p:nvPr/>
          </p:nvSpPr>
          <p:spPr>
            <a:xfrm>
              <a:off x="-828060" y="1939975"/>
              <a:ext cx="24927" cy="16585"/>
            </a:xfrm>
            <a:custGeom>
              <a:avLst/>
              <a:gdLst/>
              <a:ahLst/>
              <a:cxnLst/>
              <a:rect l="l" t="t" r="r" b="b"/>
              <a:pathLst>
                <a:path w="502" h="334" extrusionOk="0">
                  <a:moveTo>
                    <a:pt x="1" y="0"/>
                  </a:moveTo>
                  <a:cubicBezTo>
                    <a:pt x="29" y="35"/>
                    <a:pt x="58" y="63"/>
                    <a:pt x="92" y="97"/>
                  </a:cubicBezTo>
                  <a:cubicBezTo>
                    <a:pt x="233" y="238"/>
                    <a:pt x="374" y="334"/>
                    <a:pt x="437" y="334"/>
                  </a:cubicBezTo>
                  <a:cubicBezTo>
                    <a:pt x="448" y="334"/>
                    <a:pt x="456" y="331"/>
                    <a:pt x="462" y="325"/>
                  </a:cubicBezTo>
                  <a:cubicBezTo>
                    <a:pt x="502" y="285"/>
                    <a:pt x="416" y="149"/>
                    <a:pt x="2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42"/>
            <p:cNvSpPr/>
            <p:nvPr/>
          </p:nvSpPr>
          <p:spPr>
            <a:xfrm>
              <a:off x="-804871" y="2096089"/>
              <a:ext cx="14748" cy="12612"/>
            </a:xfrm>
            <a:custGeom>
              <a:avLst/>
              <a:gdLst/>
              <a:ahLst/>
              <a:cxnLst/>
              <a:rect l="l" t="t" r="r" b="b"/>
              <a:pathLst>
                <a:path w="297" h="254" extrusionOk="0">
                  <a:moveTo>
                    <a:pt x="171" y="0"/>
                  </a:moveTo>
                  <a:cubicBezTo>
                    <a:pt x="58" y="0"/>
                    <a:pt x="1" y="137"/>
                    <a:pt x="80" y="217"/>
                  </a:cubicBezTo>
                  <a:cubicBezTo>
                    <a:pt x="108" y="242"/>
                    <a:pt x="140" y="254"/>
                    <a:pt x="171" y="254"/>
                  </a:cubicBezTo>
                  <a:cubicBezTo>
                    <a:pt x="236" y="254"/>
                    <a:pt x="297" y="203"/>
                    <a:pt x="297" y="126"/>
                  </a:cubicBezTo>
                  <a:cubicBezTo>
                    <a:pt x="297" y="57"/>
                    <a:pt x="240" y="0"/>
                    <a:pt x="1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42"/>
            <p:cNvSpPr/>
            <p:nvPr/>
          </p:nvSpPr>
          <p:spPr>
            <a:xfrm>
              <a:off x="-804871" y="2005022"/>
              <a:ext cx="14748" cy="12612"/>
            </a:xfrm>
            <a:custGeom>
              <a:avLst/>
              <a:gdLst/>
              <a:ahLst/>
              <a:cxnLst/>
              <a:rect l="l" t="t" r="r" b="b"/>
              <a:pathLst>
                <a:path w="297" h="254" extrusionOk="0">
                  <a:moveTo>
                    <a:pt x="171" y="0"/>
                  </a:moveTo>
                  <a:cubicBezTo>
                    <a:pt x="58" y="0"/>
                    <a:pt x="1" y="137"/>
                    <a:pt x="80" y="217"/>
                  </a:cubicBezTo>
                  <a:cubicBezTo>
                    <a:pt x="106" y="242"/>
                    <a:pt x="138" y="254"/>
                    <a:pt x="169" y="254"/>
                  </a:cubicBezTo>
                  <a:cubicBezTo>
                    <a:pt x="234" y="254"/>
                    <a:pt x="297" y="203"/>
                    <a:pt x="297" y="126"/>
                  </a:cubicBezTo>
                  <a:cubicBezTo>
                    <a:pt x="297" y="57"/>
                    <a:pt x="240" y="0"/>
                    <a:pt x="1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42"/>
            <p:cNvSpPr/>
            <p:nvPr/>
          </p:nvSpPr>
          <p:spPr>
            <a:xfrm>
              <a:off x="-836800" y="2064806"/>
              <a:ext cx="33666" cy="30885"/>
            </a:xfrm>
            <a:custGeom>
              <a:avLst/>
              <a:gdLst/>
              <a:ahLst/>
              <a:cxnLst/>
              <a:rect l="l" t="t" r="r" b="b"/>
              <a:pathLst>
                <a:path w="678" h="622" extrusionOk="0">
                  <a:moveTo>
                    <a:pt x="613" y="1"/>
                  </a:moveTo>
                  <a:cubicBezTo>
                    <a:pt x="550" y="1"/>
                    <a:pt x="409" y="96"/>
                    <a:pt x="268" y="237"/>
                  </a:cubicBezTo>
                  <a:cubicBezTo>
                    <a:pt x="103" y="402"/>
                    <a:pt x="0" y="573"/>
                    <a:pt x="40" y="613"/>
                  </a:cubicBezTo>
                  <a:cubicBezTo>
                    <a:pt x="46" y="619"/>
                    <a:pt x="54" y="622"/>
                    <a:pt x="65" y="622"/>
                  </a:cubicBezTo>
                  <a:cubicBezTo>
                    <a:pt x="128" y="622"/>
                    <a:pt x="269" y="526"/>
                    <a:pt x="410" y="385"/>
                  </a:cubicBezTo>
                  <a:cubicBezTo>
                    <a:pt x="575" y="220"/>
                    <a:pt x="678" y="49"/>
                    <a:pt x="638" y="9"/>
                  </a:cubicBezTo>
                  <a:cubicBezTo>
                    <a:pt x="632" y="4"/>
                    <a:pt x="624" y="1"/>
                    <a:pt x="6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42"/>
            <p:cNvSpPr/>
            <p:nvPr/>
          </p:nvSpPr>
          <p:spPr>
            <a:xfrm>
              <a:off x="-943160" y="2152894"/>
              <a:ext cx="12513" cy="12513"/>
            </a:xfrm>
            <a:custGeom>
              <a:avLst/>
              <a:gdLst/>
              <a:ahLst/>
              <a:cxnLst/>
              <a:rect l="l" t="t" r="r" b="b"/>
              <a:pathLst>
                <a:path w="252" h="252" extrusionOk="0">
                  <a:moveTo>
                    <a:pt x="126" y="1"/>
                  </a:moveTo>
                  <a:cubicBezTo>
                    <a:pt x="58" y="1"/>
                    <a:pt x="1" y="58"/>
                    <a:pt x="1" y="126"/>
                  </a:cubicBezTo>
                  <a:cubicBezTo>
                    <a:pt x="1" y="195"/>
                    <a:pt x="58" y="252"/>
                    <a:pt x="126" y="252"/>
                  </a:cubicBezTo>
                  <a:cubicBezTo>
                    <a:pt x="194" y="252"/>
                    <a:pt x="251" y="195"/>
                    <a:pt x="251" y="126"/>
                  </a:cubicBezTo>
                  <a:cubicBezTo>
                    <a:pt x="251" y="58"/>
                    <a:pt x="194" y="1"/>
                    <a:pt x="12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42"/>
            <p:cNvSpPr/>
            <p:nvPr/>
          </p:nvSpPr>
          <p:spPr>
            <a:xfrm>
              <a:off x="-885461" y="1939975"/>
              <a:ext cx="24629" cy="16585"/>
            </a:xfrm>
            <a:custGeom>
              <a:avLst/>
              <a:gdLst/>
              <a:ahLst/>
              <a:cxnLst/>
              <a:rect l="l" t="t" r="r" b="b"/>
              <a:pathLst>
                <a:path w="496" h="334" extrusionOk="0">
                  <a:moveTo>
                    <a:pt x="217" y="0"/>
                  </a:moveTo>
                  <a:cubicBezTo>
                    <a:pt x="80" y="149"/>
                    <a:pt x="0" y="291"/>
                    <a:pt x="35" y="325"/>
                  </a:cubicBezTo>
                  <a:cubicBezTo>
                    <a:pt x="40" y="331"/>
                    <a:pt x="49" y="334"/>
                    <a:pt x="60" y="334"/>
                  </a:cubicBezTo>
                  <a:cubicBezTo>
                    <a:pt x="123" y="334"/>
                    <a:pt x="264" y="238"/>
                    <a:pt x="405" y="97"/>
                  </a:cubicBezTo>
                  <a:cubicBezTo>
                    <a:pt x="439" y="63"/>
                    <a:pt x="467" y="35"/>
                    <a:pt x="4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42"/>
            <p:cNvSpPr/>
            <p:nvPr/>
          </p:nvSpPr>
          <p:spPr>
            <a:xfrm>
              <a:off x="-981047" y="2109793"/>
              <a:ext cx="33716" cy="30587"/>
            </a:xfrm>
            <a:custGeom>
              <a:avLst/>
              <a:gdLst/>
              <a:ahLst/>
              <a:cxnLst/>
              <a:rect l="l" t="t" r="r" b="b"/>
              <a:pathLst>
                <a:path w="679" h="616" extrusionOk="0">
                  <a:moveTo>
                    <a:pt x="614" y="0"/>
                  </a:moveTo>
                  <a:cubicBezTo>
                    <a:pt x="552" y="0"/>
                    <a:pt x="414" y="96"/>
                    <a:pt x="268" y="237"/>
                  </a:cubicBezTo>
                  <a:cubicBezTo>
                    <a:pt x="103" y="402"/>
                    <a:pt x="0" y="567"/>
                    <a:pt x="40" y="607"/>
                  </a:cubicBezTo>
                  <a:cubicBezTo>
                    <a:pt x="46" y="613"/>
                    <a:pt x="55" y="616"/>
                    <a:pt x="65" y="616"/>
                  </a:cubicBezTo>
                  <a:cubicBezTo>
                    <a:pt x="128" y="616"/>
                    <a:pt x="269" y="520"/>
                    <a:pt x="411" y="379"/>
                  </a:cubicBezTo>
                  <a:cubicBezTo>
                    <a:pt x="576" y="214"/>
                    <a:pt x="678" y="49"/>
                    <a:pt x="638" y="9"/>
                  </a:cubicBezTo>
                  <a:cubicBezTo>
                    <a:pt x="633" y="3"/>
                    <a:pt x="624" y="0"/>
                    <a:pt x="61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42"/>
            <p:cNvSpPr/>
            <p:nvPr/>
          </p:nvSpPr>
          <p:spPr>
            <a:xfrm>
              <a:off x="-945395" y="1954971"/>
              <a:ext cx="14748" cy="12662"/>
            </a:xfrm>
            <a:custGeom>
              <a:avLst/>
              <a:gdLst/>
              <a:ahLst/>
              <a:cxnLst/>
              <a:rect l="l" t="t" r="r" b="b"/>
              <a:pathLst>
                <a:path w="297" h="255" extrusionOk="0">
                  <a:moveTo>
                    <a:pt x="171" y="0"/>
                  </a:moveTo>
                  <a:cubicBezTo>
                    <a:pt x="57" y="0"/>
                    <a:pt x="0" y="137"/>
                    <a:pt x="80" y="217"/>
                  </a:cubicBezTo>
                  <a:cubicBezTo>
                    <a:pt x="106" y="243"/>
                    <a:pt x="138" y="254"/>
                    <a:pt x="169" y="254"/>
                  </a:cubicBezTo>
                  <a:cubicBezTo>
                    <a:pt x="234" y="254"/>
                    <a:pt x="296" y="204"/>
                    <a:pt x="296" y="131"/>
                  </a:cubicBezTo>
                  <a:cubicBezTo>
                    <a:pt x="296" y="57"/>
                    <a:pt x="239" y="0"/>
                    <a:pt x="1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42"/>
            <p:cNvSpPr/>
            <p:nvPr/>
          </p:nvSpPr>
          <p:spPr>
            <a:xfrm>
              <a:off x="-981047" y="2064806"/>
              <a:ext cx="33964" cy="30885"/>
            </a:xfrm>
            <a:custGeom>
              <a:avLst/>
              <a:gdLst/>
              <a:ahLst/>
              <a:cxnLst/>
              <a:rect l="l" t="t" r="r" b="b"/>
              <a:pathLst>
                <a:path w="684" h="622" extrusionOk="0">
                  <a:moveTo>
                    <a:pt x="66" y="1"/>
                  </a:moveTo>
                  <a:cubicBezTo>
                    <a:pt x="55" y="1"/>
                    <a:pt x="46" y="4"/>
                    <a:pt x="40" y="9"/>
                  </a:cubicBezTo>
                  <a:cubicBezTo>
                    <a:pt x="0" y="49"/>
                    <a:pt x="103" y="220"/>
                    <a:pt x="274" y="385"/>
                  </a:cubicBezTo>
                  <a:cubicBezTo>
                    <a:pt x="415" y="526"/>
                    <a:pt x="556" y="622"/>
                    <a:pt x="619" y="622"/>
                  </a:cubicBezTo>
                  <a:cubicBezTo>
                    <a:pt x="630" y="622"/>
                    <a:pt x="638" y="619"/>
                    <a:pt x="644" y="613"/>
                  </a:cubicBezTo>
                  <a:cubicBezTo>
                    <a:pt x="684" y="573"/>
                    <a:pt x="581" y="408"/>
                    <a:pt x="416" y="237"/>
                  </a:cubicBezTo>
                  <a:cubicBezTo>
                    <a:pt x="275" y="96"/>
                    <a:pt x="130" y="1"/>
                    <a:pt x="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42"/>
            <p:cNvSpPr/>
            <p:nvPr/>
          </p:nvSpPr>
          <p:spPr>
            <a:xfrm>
              <a:off x="-992915" y="2005022"/>
              <a:ext cx="12463" cy="12463"/>
            </a:xfrm>
            <a:custGeom>
              <a:avLst/>
              <a:gdLst/>
              <a:ahLst/>
              <a:cxnLst/>
              <a:rect l="l" t="t" r="r" b="b"/>
              <a:pathLst>
                <a:path w="251" h="251" extrusionOk="0">
                  <a:moveTo>
                    <a:pt x="126" y="0"/>
                  </a:moveTo>
                  <a:cubicBezTo>
                    <a:pt x="57" y="0"/>
                    <a:pt x="0" y="57"/>
                    <a:pt x="0" y="126"/>
                  </a:cubicBezTo>
                  <a:cubicBezTo>
                    <a:pt x="0" y="194"/>
                    <a:pt x="57" y="251"/>
                    <a:pt x="126" y="251"/>
                  </a:cubicBezTo>
                  <a:cubicBezTo>
                    <a:pt x="194" y="251"/>
                    <a:pt x="251" y="194"/>
                    <a:pt x="251" y="126"/>
                  </a:cubicBezTo>
                  <a:cubicBezTo>
                    <a:pt x="251" y="57"/>
                    <a:pt x="194" y="0"/>
                    <a:pt x="1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42"/>
            <p:cNvSpPr/>
            <p:nvPr/>
          </p:nvSpPr>
          <p:spPr>
            <a:xfrm>
              <a:off x="-981047" y="1972896"/>
              <a:ext cx="33964" cy="30885"/>
            </a:xfrm>
            <a:custGeom>
              <a:avLst/>
              <a:gdLst/>
              <a:ahLst/>
              <a:cxnLst/>
              <a:rect l="l" t="t" r="r" b="b"/>
              <a:pathLst>
                <a:path w="684" h="622" extrusionOk="0">
                  <a:moveTo>
                    <a:pt x="66" y="1"/>
                  </a:moveTo>
                  <a:cubicBezTo>
                    <a:pt x="55" y="1"/>
                    <a:pt x="46" y="4"/>
                    <a:pt x="40" y="10"/>
                  </a:cubicBezTo>
                  <a:cubicBezTo>
                    <a:pt x="0" y="49"/>
                    <a:pt x="103" y="220"/>
                    <a:pt x="274" y="385"/>
                  </a:cubicBezTo>
                  <a:cubicBezTo>
                    <a:pt x="415" y="526"/>
                    <a:pt x="556" y="622"/>
                    <a:pt x="619" y="622"/>
                  </a:cubicBezTo>
                  <a:cubicBezTo>
                    <a:pt x="630" y="622"/>
                    <a:pt x="638" y="619"/>
                    <a:pt x="644" y="613"/>
                  </a:cubicBezTo>
                  <a:cubicBezTo>
                    <a:pt x="684" y="573"/>
                    <a:pt x="581" y="408"/>
                    <a:pt x="416" y="237"/>
                  </a:cubicBezTo>
                  <a:cubicBezTo>
                    <a:pt x="275" y="96"/>
                    <a:pt x="130" y="1"/>
                    <a:pt x="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42"/>
            <p:cNvSpPr/>
            <p:nvPr/>
          </p:nvSpPr>
          <p:spPr>
            <a:xfrm>
              <a:off x="-992915" y="2096089"/>
              <a:ext cx="12463" cy="12463"/>
            </a:xfrm>
            <a:custGeom>
              <a:avLst/>
              <a:gdLst/>
              <a:ahLst/>
              <a:cxnLst/>
              <a:rect l="l" t="t" r="r" b="b"/>
              <a:pathLst>
                <a:path w="251" h="251" extrusionOk="0">
                  <a:moveTo>
                    <a:pt x="126" y="0"/>
                  </a:moveTo>
                  <a:cubicBezTo>
                    <a:pt x="57" y="0"/>
                    <a:pt x="0" y="57"/>
                    <a:pt x="0" y="126"/>
                  </a:cubicBezTo>
                  <a:cubicBezTo>
                    <a:pt x="0" y="194"/>
                    <a:pt x="57" y="251"/>
                    <a:pt x="126" y="251"/>
                  </a:cubicBezTo>
                  <a:cubicBezTo>
                    <a:pt x="194" y="251"/>
                    <a:pt x="251" y="194"/>
                    <a:pt x="251" y="126"/>
                  </a:cubicBezTo>
                  <a:cubicBezTo>
                    <a:pt x="251" y="57"/>
                    <a:pt x="194" y="0"/>
                    <a:pt x="1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42"/>
            <p:cNvSpPr/>
            <p:nvPr/>
          </p:nvSpPr>
          <p:spPr>
            <a:xfrm>
              <a:off x="-980749" y="1939975"/>
              <a:ext cx="24629" cy="16585"/>
            </a:xfrm>
            <a:custGeom>
              <a:avLst/>
              <a:gdLst/>
              <a:ahLst/>
              <a:cxnLst/>
              <a:rect l="l" t="t" r="r" b="b"/>
              <a:pathLst>
                <a:path w="496" h="334" extrusionOk="0">
                  <a:moveTo>
                    <a:pt x="222" y="0"/>
                  </a:moveTo>
                  <a:cubicBezTo>
                    <a:pt x="80" y="149"/>
                    <a:pt x="0" y="291"/>
                    <a:pt x="34" y="325"/>
                  </a:cubicBezTo>
                  <a:cubicBezTo>
                    <a:pt x="40" y="331"/>
                    <a:pt x="49" y="334"/>
                    <a:pt x="60" y="334"/>
                  </a:cubicBezTo>
                  <a:cubicBezTo>
                    <a:pt x="124" y="334"/>
                    <a:pt x="269" y="238"/>
                    <a:pt x="410" y="97"/>
                  </a:cubicBezTo>
                  <a:cubicBezTo>
                    <a:pt x="439" y="63"/>
                    <a:pt x="467" y="35"/>
                    <a:pt x="4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42"/>
            <p:cNvSpPr/>
            <p:nvPr/>
          </p:nvSpPr>
          <p:spPr>
            <a:xfrm>
              <a:off x="-980749" y="2017883"/>
              <a:ext cx="33666" cy="30587"/>
            </a:xfrm>
            <a:custGeom>
              <a:avLst/>
              <a:gdLst/>
              <a:ahLst/>
              <a:cxnLst/>
              <a:rect l="l" t="t" r="r" b="b"/>
              <a:pathLst>
                <a:path w="678" h="616" extrusionOk="0">
                  <a:moveTo>
                    <a:pt x="613" y="0"/>
                  </a:moveTo>
                  <a:cubicBezTo>
                    <a:pt x="550" y="0"/>
                    <a:pt x="409" y="96"/>
                    <a:pt x="268" y="237"/>
                  </a:cubicBezTo>
                  <a:cubicBezTo>
                    <a:pt x="97" y="402"/>
                    <a:pt x="0" y="567"/>
                    <a:pt x="34" y="607"/>
                  </a:cubicBezTo>
                  <a:cubicBezTo>
                    <a:pt x="40" y="613"/>
                    <a:pt x="49" y="616"/>
                    <a:pt x="60" y="616"/>
                  </a:cubicBezTo>
                  <a:cubicBezTo>
                    <a:pt x="124" y="616"/>
                    <a:pt x="269" y="520"/>
                    <a:pt x="410" y="379"/>
                  </a:cubicBezTo>
                  <a:cubicBezTo>
                    <a:pt x="575" y="214"/>
                    <a:pt x="678" y="49"/>
                    <a:pt x="638" y="9"/>
                  </a:cubicBezTo>
                  <a:cubicBezTo>
                    <a:pt x="632" y="3"/>
                    <a:pt x="624" y="0"/>
                    <a:pt x="6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42"/>
            <p:cNvSpPr/>
            <p:nvPr/>
          </p:nvSpPr>
          <p:spPr>
            <a:xfrm>
              <a:off x="-932137" y="2064806"/>
              <a:ext cx="33716" cy="30885"/>
            </a:xfrm>
            <a:custGeom>
              <a:avLst/>
              <a:gdLst/>
              <a:ahLst/>
              <a:cxnLst/>
              <a:rect l="l" t="t" r="r" b="b"/>
              <a:pathLst>
                <a:path w="679" h="622" extrusionOk="0">
                  <a:moveTo>
                    <a:pt x="614" y="1"/>
                  </a:moveTo>
                  <a:cubicBezTo>
                    <a:pt x="551" y="1"/>
                    <a:pt x="409" y="96"/>
                    <a:pt x="268" y="237"/>
                  </a:cubicBezTo>
                  <a:cubicBezTo>
                    <a:pt x="103" y="402"/>
                    <a:pt x="1" y="573"/>
                    <a:pt x="41" y="613"/>
                  </a:cubicBezTo>
                  <a:cubicBezTo>
                    <a:pt x="46" y="619"/>
                    <a:pt x="55" y="622"/>
                    <a:pt x="66" y="622"/>
                  </a:cubicBezTo>
                  <a:cubicBezTo>
                    <a:pt x="129" y="622"/>
                    <a:pt x="270" y="526"/>
                    <a:pt x="411" y="385"/>
                  </a:cubicBezTo>
                  <a:cubicBezTo>
                    <a:pt x="576" y="220"/>
                    <a:pt x="678" y="49"/>
                    <a:pt x="639" y="9"/>
                  </a:cubicBezTo>
                  <a:cubicBezTo>
                    <a:pt x="633" y="4"/>
                    <a:pt x="624" y="1"/>
                    <a:pt x="61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42"/>
            <p:cNvSpPr/>
            <p:nvPr/>
          </p:nvSpPr>
          <p:spPr>
            <a:xfrm>
              <a:off x="-923100" y="1939975"/>
              <a:ext cx="24679" cy="16585"/>
            </a:xfrm>
            <a:custGeom>
              <a:avLst/>
              <a:gdLst/>
              <a:ahLst/>
              <a:cxnLst/>
              <a:rect l="l" t="t" r="r" b="b"/>
              <a:pathLst>
                <a:path w="497" h="334" extrusionOk="0">
                  <a:moveTo>
                    <a:pt x="1" y="0"/>
                  </a:moveTo>
                  <a:cubicBezTo>
                    <a:pt x="29" y="35"/>
                    <a:pt x="52" y="63"/>
                    <a:pt x="86" y="97"/>
                  </a:cubicBezTo>
                  <a:cubicBezTo>
                    <a:pt x="227" y="238"/>
                    <a:pt x="369" y="334"/>
                    <a:pt x="432" y="334"/>
                  </a:cubicBezTo>
                  <a:cubicBezTo>
                    <a:pt x="442" y="334"/>
                    <a:pt x="451" y="331"/>
                    <a:pt x="457" y="325"/>
                  </a:cubicBezTo>
                  <a:cubicBezTo>
                    <a:pt x="496" y="285"/>
                    <a:pt x="411" y="149"/>
                    <a:pt x="2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42"/>
            <p:cNvSpPr/>
            <p:nvPr/>
          </p:nvSpPr>
          <p:spPr>
            <a:xfrm>
              <a:off x="-899911" y="2096089"/>
              <a:ext cx="14797" cy="12612"/>
            </a:xfrm>
            <a:custGeom>
              <a:avLst/>
              <a:gdLst/>
              <a:ahLst/>
              <a:cxnLst/>
              <a:rect l="l" t="t" r="r" b="b"/>
              <a:pathLst>
                <a:path w="298" h="254" extrusionOk="0">
                  <a:moveTo>
                    <a:pt x="172" y="0"/>
                  </a:moveTo>
                  <a:cubicBezTo>
                    <a:pt x="58" y="0"/>
                    <a:pt x="1" y="137"/>
                    <a:pt x="81" y="217"/>
                  </a:cubicBezTo>
                  <a:cubicBezTo>
                    <a:pt x="106" y="242"/>
                    <a:pt x="138" y="254"/>
                    <a:pt x="169" y="254"/>
                  </a:cubicBezTo>
                  <a:cubicBezTo>
                    <a:pt x="234" y="254"/>
                    <a:pt x="297" y="203"/>
                    <a:pt x="297" y="126"/>
                  </a:cubicBezTo>
                  <a:cubicBezTo>
                    <a:pt x="297" y="57"/>
                    <a:pt x="240" y="0"/>
                    <a:pt x="1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42"/>
            <p:cNvSpPr/>
            <p:nvPr/>
          </p:nvSpPr>
          <p:spPr>
            <a:xfrm>
              <a:off x="-899911" y="2005022"/>
              <a:ext cx="14797" cy="12612"/>
            </a:xfrm>
            <a:custGeom>
              <a:avLst/>
              <a:gdLst/>
              <a:ahLst/>
              <a:cxnLst/>
              <a:rect l="l" t="t" r="r" b="b"/>
              <a:pathLst>
                <a:path w="298" h="254" extrusionOk="0">
                  <a:moveTo>
                    <a:pt x="172" y="0"/>
                  </a:moveTo>
                  <a:cubicBezTo>
                    <a:pt x="58" y="0"/>
                    <a:pt x="1" y="137"/>
                    <a:pt x="81" y="217"/>
                  </a:cubicBezTo>
                  <a:cubicBezTo>
                    <a:pt x="106" y="242"/>
                    <a:pt x="138" y="254"/>
                    <a:pt x="169" y="254"/>
                  </a:cubicBezTo>
                  <a:cubicBezTo>
                    <a:pt x="234" y="254"/>
                    <a:pt x="297" y="203"/>
                    <a:pt x="297" y="126"/>
                  </a:cubicBezTo>
                  <a:cubicBezTo>
                    <a:pt x="297" y="57"/>
                    <a:pt x="240" y="0"/>
                    <a:pt x="1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42"/>
            <p:cNvSpPr/>
            <p:nvPr/>
          </p:nvSpPr>
          <p:spPr>
            <a:xfrm>
              <a:off x="-932137" y="2017883"/>
              <a:ext cx="33716" cy="30587"/>
            </a:xfrm>
            <a:custGeom>
              <a:avLst/>
              <a:gdLst/>
              <a:ahLst/>
              <a:cxnLst/>
              <a:rect l="l" t="t" r="r" b="b"/>
              <a:pathLst>
                <a:path w="679" h="616" extrusionOk="0">
                  <a:moveTo>
                    <a:pt x="66" y="0"/>
                  </a:moveTo>
                  <a:cubicBezTo>
                    <a:pt x="55" y="0"/>
                    <a:pt x="46" y="3"/>
                    <a:pt x="41" y="9"/>
                  </a:cubicBezTo>
                  <a:cubicBezTo>
                    <a:pt x="1" y="49"/>
                    <a:pt x="103" y="214"/>
                    <a:pt x="268" y="379"/>
                  </a:cubicBezTo>
                  <a:cubicBezTo>
                    <a:pt x="409" y="520"/>
                    <a:pt x="551" y="616"/>
                    <a:pt x="614" y="616"/>
                  </a:cubicBezTo>
                  <a:cubicBezTo>
                    <a:pt x="624" y="616"/>
                    <a:pt x="633" y="613"/>
                    <a:pt x="639" y="607"/>
                  </a:cubicBezTo>
                  <a:cubicBezTo>
                    <a:pt x="678" y="567"/>
                    <a:pt x="576" y="402"/>
                    <a:pt x="411" y="237"/>
                  </a:cubicBezTo>
                  <a:cubicBezTo>
                    <a:pt x="270" y="96"/>
                    <a:pt x="129" y="0"/>
                    <a:pt x="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42"/>
            <p:cNvSpPr/>
            <p:nvPr/>
          </p:nvSpPr>
          <p:spPr>
            <a:xfrm>
              <a:off x="-932137" y="1972896"/>
              <a:ext cx="33716" cy="30885"/>
            </a:xfrm>
            <a:custGeom>
              <a:avLst/>
              <a:gdLst/>
              <a:ahLst/>
              <a:cxnLst/>
              <a:rect l="l" t="t" r="r" b="b"/>
              <a:pathLst>
                <a:path w="679" h="622" extrusionOk="0">
                  <a:moveTo>
                    <a:pt x="614" y="1"/>
                  </a:moveTo>
                  <a:cubicBezTo>
                    <a:pt x="551" y="1"/>
                    <a:pt x="409" y="96"/>
                    <a:pt x="268" y="237"/>
                  </a:cubicBezTo>
                  <a:cubicBezTo>
                    <a:pt x="103" y="408"/>
                    <a:pt x="1" y="573"/>
                    <a:pt x="41" y="613"/>
                  </a:cubicBezTo>
                  <a:cubicBezTo>
                    <a:pt x="46" y="619"/>
                    <a:pt x="55" y="622"/>
                    <a:pt x="66" y="622"/>
                  </a:cubicBezTo>
                  <a:cubicBezTo>
                    <a:pt x="129" y="622"/>
                    <a:pt x="270" y="526"/>
                    <a:pt x="411" y="385"/>
                  </a:cubicBezTo>
                  <a:cubicBezTo>
                    <a:pt x="576" y="215"/>
                    <a:pt x="678" y="49"/>
                    <a:pt x="639" y="10"/>
                  </a:cubicBezTo>
                  <a:cubicBezTo>
                    <a:pt x="633" y="4"/>
                    <a:pt x="624" y="1"/>
                    <a:pt x="61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42"/>
            <p:cNvSpPr/>
            <p:nvPr/>
          </p:nvSpPr>
          <p:spPr>
            <a:xfrm>
              <a:off x="-932137" y="2109793"/>
              <a:ext cx="33716" cy="30587"/>
            </a:xfrm>
            <a:custGeom>
              <a:avLst/>
              <a:gdLst/>
              <a:ahLst/>
              <a:cxnLst/>
              <a:rect l="l" t="t" r="r" b="b"/>
              <a:pathLst>
                <a:path w="679" h="616" extrusionOk="0">
                  <a:moveTo>
                    <a:pt x="66" y="0"/>
                  </a:moveTo>
                  <a:cubicBezTo>
                    <a:pt x="55" y="0"/>
                    <a:pt x="46" y="3"/>
                    <a:pt x="41" y="9"/>
                  </a:cubicBezTo>
                  <a:cubicBezTo>
                    <a:pt x="1" y="49"/>
                    <a:pt x="103" y="214"/>
                    <a:pt x="268" y="379"/>
                  </a:cubicBezTo>
                  <a:cubicBezTo>
                    <a:pt x="409" y="520"/>
                    <a:pt x="551" y="616"/>
                    <a:pt x="614" y="616"/>
                  </a:cubicBezTo>
                  <a:cubicBezTo>
                    <a:pt x="624" y="616"/>
                    <a:pt x="633" y="613"/>
                    <a:pt x="639" y="607"/>
                  </a:cubicBezTo>
                  <a:cubicBezTo>
                    <a:pt x="678" y="567"/>
                    <a:pt x="576" y="402"/>
                    <a:pt x="411" y="237"/>
                  </a:cubicBezTo>
                  <a:cubicBezTo>
                    <a:pt x="270" y="96"/>
                    <a:pt x="129" y="0"/>
                    <a:pt x="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42"/>
            <p:cNvSpPr/>
            <p:nvPr/>
          </p:nvSpPr>
          <p:spPr>
            <a:xfrm>
              <a:off x="-945395" y="2053932"/>
              <a:ext cx="14748" cy="12662"/>
            </a:xfrm>
            <a:custGeom>
              <a:avLst/>
              <a:gdLst/>
              <a:ahLst/>
              <a:cxnLst/>
              <a:rect l="l" t="t" r="r" b="b"/>
              <a:pathLst>
                <a:path w="297" h="255" extrusionOk="0">
                  <a:moveTo>
                    <a:pt x="171" y="1"/>
                  </a:moveTo>
                  <a:cubicBezTo>
                    <a:pt x="57" y="1"/>
                    <a:pt x="0" y="137"/>
                    <a:pt x="80" y="217"/>
                  </a:cubicBezTo>
                  <a:cubicBezTo>
                    <a:pt x="107" y="243"/>
                    <a:pt x="140" y="254"/>
                    <a:pt x="171" y="254"/>
                  </a:cubicBezTo>
                  <a:cubicBezTo>
                    <a:pt x="236" y="254"/>
                    <a:pt x="296" y="203"/>
                    <a:pt x="296" y="126"/>
                  </a:cubicBezTo>
                  <a:cubicBezTo>
                    <a:pt x="296" y="58"/>
                    <a:pt x="239" y="1"/>
                    <a:pt x="1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8" name="Google Shape;878;p42"/>
          <p:cNvSpPr/>
          <p:nvPr/>
        </p:nvSpPr>
        <p:spPr>
          <a:xfrm rot="-342006">
            <a:off x="304331" y="4390819"/>
            <a:ext cx="2168963" cy="401836"/>
          </a:xfrm>
          <a:custGeom>
            <a:avLst/>
            <a:gdLst/>
            <a:ahLst/>
            <a:cxnLst/>
            <a:rect l="l" t="t" r="r" b="b"/>
            <a:pathLst>
              <a:path w="13196" h="1396" extrusionOk="0">
                <a:moveTo>
                  <a:pt x="11353" y="0"/>
                </a:moveTo>
                <a:cubicBezTo>
                  <a:pt x="11339" y="0"/>
                  <a:pt x="11325" y="0"/>
                  <a:pt x="11311" y="1"/>
                </a:cubicBezTo>
                <a:cubicBezTo>
                  <a:pt x="10678" y="12"/>
                  <a:pt x="10046" y="12"/>
                  <a:pt x="9414" y="12"/>
                </a:cubicBezTo>
                <a:cubicBezTo>
                  <a:pt x="7620" y="12"/>
                  <a:pt x="5832" y="35"/>
                  <a:pt x="4044" y="46"/>
                </a:cubicBezTo>
                <a:cubicBezTo>
                  <a:pt x="2825" y="52"/>
                  <a:pt x="1612" y="52"/>
                  <a:pt x="393" y="58"/>
                </a:cubicBezTo>
                <a:lnTo>
                  <a:pt x="268" y="58"/>
                </a:lnTo>
                <a:cubicBezTo>
                  <a:pt x="108" y="69"/>
                  <a:pt x="85" y="103"/>
                  <a:pt x="165" y="206"/>
                </a:cubicBezTo>
                <a:cubicBezTo>
                  <a:pt x="222" y="280"/>
                  <a:pt x="347" y="337"/>
                  <a:pt x="342" y="422"/>
                </a:cubicBezTo>
                <a:cubicBezTo>
                  <a:pt x="336" y="530"/>
                  <a:pt x="171" y="536"/>
                  <a:pt x="85" y="593"/>
                </a:cubicBezTo>
                <a:cubicBezTo>
                  <a:pt x="11" y="639"/>
                  <a:pt x="11" y="678"/>
                  <a:pt x="80" y="724"/>
                </a:cubicBezTo>
                <a:lnTo>
                  <a:pt x="234" y="826"/>
                </a:lnTo>
                <a:cubicBezTo>
                  <a:pt x="404" y="940"/>
                  <a:pt x="404" y="940"/>
                  <a:pt x="262" y="1083"/>
                </a:cubicBezTo>
                <a:cubicBezTo>
                  <a:pt x="205" y="1140"/>
                  <a:pt x="148" y="1191"/>
                  <a:pt x="97" y="1242"/>
                </a:cubicBezTo>
                <a:cubicBezTo>
                  <a:pt x="63" y="1276"/>
                  <a:pt x="0" y="1305"/>
                  <a:pt x="40" y="1362"/>
                </a:cubicBezTo>
                <a:lnTo>
                  <a:pt x="592" y="1362"/>
                </a:lnTo>
                <a:cubicBezTo>
                  <a:pt x="2215" y="1362"/>
                  <a:pt x="3833" y="1362"/>
                  <a:pt x="5456" y="1390"/>
                </a:cubicBezTo>
                <a:cubicBezTo>
                  <a:pt x="5756" y="1394"/>
                  <a:pt x="6057" y="1395"/>
                  <a:pt x="6358" y="1395"/>
                </a:cubicBezTo>
                <a:cubicBezTo>
                  <a:pt x="6960" y="1395"/>
                  <a:pt x="7563" y="1390"/>
                  <a:pt x="8167" y="1390"/>
                </a:cubicBezTo>
                <a:cubicBezTo>
                  <a:pt x="9340" y="1390"/>
                  <a:pt x="10513" y="1385"/>
                  <a:pt x="11687" y="1385"/>
                </a:cubicBezTo>
                <a:cubicBezTo>
                  <a:pt x="11766" y="1385"/>
                  <a:pt x="11852" y="1368"/>
                  <a:pt x="11926" y="1328"/>
                </a:cubicBezTo>
                <a:cubicBezTo>
                  <a:pt x="12336" y="1100"/>
                  <a:pt x="12763" y="895"/>
                  <a:pt x="13196" y="678"/>
                </a:cubicBezTo>
                <a:cubicBezTo>
                  <a:pt x="13139" y="593"/>
                  <a:pt x="13053" y="576"/>
                  <a:pt x="12979" y="547"/>
                </a:cubicBezTo>
                <a:cubicBezTo>
                  <a:pt x="12621" y="399"/>
                  <a:pt x="12250" y="263"/>
                  <a:pt x="11892" y="109"/>
                </a:cubicBezTo>
                <a:cubicBezTo>
                  <a:pt x="11722" y="35"/>
                  <a:pt x="11538" y="0"/>
                  <a:pt x="11353" y="0"/>
                </a:cubicBezTo>
                <a:close/>
              </a:path>
            </a:pathLst>
          </a:custGeom>
          <a:solidFill>
            <a:srgbClr val="E4A44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dk2"/>
                </a:solidFill>
                <a:latin typeface="Grand Hotel"/>
                <a:ea typeface="Grand Hotel"/>
                <a:cs typeface="Grand Hotel"/>
                <a:sym typeface="Grand Hotel"/>
              </a:rPr>
              <a:t>Remember the moments</a:t>
            </a:r>
            <a:endParaRPr sz="1600">
              <a:solidFill>
                <a:schemeClr val="dk2"/>
              </a:solidFill>
              <a:latin typeface="Grand Hotel"/>
              <a:ea typeface="Grand Hotel"/>
              <a:cs typeface="Grand Hotel"/>
              <a:sym typeface="Grand Hotel"/>
            </a:endParaRPr>
          </a:p>
        </p:txBody>
      </p:sp>
      <p:grpSp>
        <p:nvGrpSpPr>
          <p:cNvPr id="879" name="Google Shape;879;p42"/>
          <p:cNvGrpSpPr/>
          <p:nvPr/>
        </p:nvGrpSpPr>
        <p:grpSpPr>
          <a:xfrm>
            <a:off x="7100000" y="338851"/>
            <a:ext cx="1430082" cy="1211194"/>
            <a:chOff x="7100000" y="338851"/>
            <a:chExt cx="1430082" cy="1211194"/>
          </a:xfrm>
        </p:grpSpPr>
        <p:sp>
          <p:nvSpPr>
            <p:cNvPr id="880" name="Google Shape;880;p42"/>
            <p:cNvSpPr/>
            <p:nvPr/>
          </p:nvSpPr>
          <p:spPr>
            <a:xfrm rot="-2046389">
              <a:off x="7635411" y="428828"/>
              <a:ext cx="494531" cy="828136"/>
            </a:xfrm>
            <a:custGeom>
              <a:avLst/>
              <a:gdLst/>
              <a:ahLst/>
              <a:cxnLst/>
              <a:rect l="l" t="t" r="r" b="b"/>
              <a:pathLst>
                <a:path w="1134" h="1899" extrusionOk="0">
                  <a:moveTo>
                    <a:pt x="200" y="0"/>
                  </a:moveTo>
                  <a:lnTo>
                    <a:pt x="200" y="0"/>
                  </a:lnTo>
                  <a:cubicBezTo>
                    <a:pt x="101" y="577"/>
                    <a:pt x="478" y="587"/>
                    <a:pt x="506" y="587"/>
                  </a:cubicBezTo>
                  <a:cubicBezTo>
                    <a:pt x="507" y="587"/>
                    <a:pt x="507" y="587"/>
                    <a:pt x="507" y="587"/>
                  </a:cubicBezTo>
                  <a:cubicBezTo>
                    <a:pt x="547" y="661"/>
                    <a:pt x="581" y="735"/>
                    <a:pt x="604" y="815"/>
                  </a:cubicBezTo>
                  <a:cubicBezTo>
                    <a:pt x="545" y="766"/>
                    <a:pt x="467" y="749"/>
                    <a:pt x="388" y="749"/>
                  </a:cubicBezTo>
                  <a:cubicBezTo>
                    <a:pt x="231" y="749"/>
                    <a:pt x="74" y="815"/>
                    <a:pt x="74" y="815"/>
                  </a:cubicBezTo>
                  <a:cubicBezTo>
                    <a:pt x="229" y="1062"/>
                    <a:pt x="380" y="1128"/>
                    <a:pt x="494" y="1128"/>
                  </a:cubicBezTo>
                  <a:cubicBezTo>
                    <a:pt x="556" y="1128"/>
                    <a:pt x="608" y="1108"/>
                    <a:pt x="644" y="1088"/>
                  </a:cubicBezTo>
                  <a:lnTo>
                    <a:pt x="644" y="1162"/>
                  </a:lnTo>
                  <a:cubicBezTo>
                    <a:pt x="632" y="1271"/>
                    <a:pt x="604" y="1379"/>
                    <a:pt x="558" y="1481"/>
                  </a:cubicBezTo>
                  <a:cubicBezTo>
                    <a:pt x="536" y="1504"/>
                    <a:pt x="513" y="1527"/>
                    <a:pt x="501" y="1555"/>
                  </a:cubicBezTo>
                  <a:cubicBezTo>
                    <a:pt x="479" y="1271"/>
                    <a:pt x="0" y="1259"/>
                    <a:pt x="0" y="1259"/>
                  </a:cubicBezTo>
                  <a:lnTo>
                    <a:pt x="0" y="1259"/>
                  </a:lnTo>
                  <a:cubicBezTo>
                    <a:pt x="57" y="1675"/>
                    <a:pt x="262" y="1738"/>
                    <a:pt x="382" y="1738"/>
                  </a:cubicBezTo>
                  <a:cubicBezTo>
                    <a:pt x="353" y="1766"/>
                    <a:pt x="325" y="1800"/>
                    <a:pt x="296" y="1829"/>
                  </a:cubicBezTo>
                  <a:cubicBezTo>
                    <a:pt x="273" y="1852"/>
                    <a:pt x="300" y="1899"/>
                    <a:pt x="332" y="1899"/>
                  </a:cubicBezTo>
                  <a:cubicBezTo>
                    <a:pt x="339" y="1899"/>
                    <a:pt x="346" y="1896"/>
                    <a:pt x="353" y="1891"/>
                  </a:cubicBezTo>
                  <a:cubicBezTo>
                    <a:pt x="410" y="1851"/>
                    <a:pt x="462" y="1806"/>
                    <a:pt x="501" y="1749"/>
                  </a:cubicBezTo>
                  <a:cubicBezTo>
                    <a:pt x="533" y="1766"/>
                    <a:pt x="589" y="1789"/>
                    <a:pt x="657" y="1789"/>
                  </a:cubicBezTo>
                  <a:cubicBezTo>
                    <a:pt x="773" y="1789"/>
                    <a:pt x="928" y="1723"/>
                    <a:pt x="1071" y="1447"/>
                  </a:cubicBezTo>
                  <a:cubicBezTo>
                    <a:pt x="994" y="1423"/>
                    <a:pt x="913" y="1411"/>
                    <a:pt x="830" y="1411"/>
                  </a:cubicBezTo>
                  <a:cubicBezTo>
                    <a:pt x="778" y="1411"/>
                    <a:pt x="725" y="1416"/>
                    <a:pt x="672" y="1424"/>
                  </a:cubicBezTo>
                  <a:cubicBezTo>
                    <a:pt x="707" y="1339"/>
                    <a:pt x="724" y="1248"/>
                    <a:pt x="729" y="1157"/>
                  </a:cubicBezTo>
                  <a:cubicBezTo>
                    <a:pt x="729" y="1117"/>
                    <a:pt x="729" y="1088"/>
                    <a:pt x="729" y="1054"/>
                  </a:cubicBezTo>
                  <a:cubicBezTo>
                    <a:pt x="739" y="1055"/>
                    <a:pt x="751" y="1056"/>
                    <a:pt x="765" y="1056"/>
                  </a:cubicBezTo>
                  <a:cubicBezTo>
                    <a:pt x="877" y="1056"/>
                    <a:pt x="1098" y="995"/>
                    <a:pt x="1134" y="553"/>
                  </a:cubicBezTo>
                  <a:lnTo>
                    <a:pt x="1134" y="553"/>
                  </a:lnTo>
                  <a:cubicBezTo>
                    <a:pt x="1134" y="553"/>
                    <a:pt x="781" y="587"/>
                    <a:pt x="678" y="781"/>
                  </a:cubicBezTo>
                  <a:cubicBezTo>
                    <a:pt x="650" y="684"/>
                    <a:pt x="610" y="598"/>
                    <a:pt x="553" y="513"/>
                  </a:cubicBezTo>
                  <a:cubicBezTo>
                    <a:pt x="729" y="188"/>
                    <a:pt x="200" y="1"/>
                    <a:pt x="2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42"/>
            <p:cNvSpPr/>
            <p:nvPr/>
          </p:nvSpPr>
          <p:spPr>
            <a:xfrm rot="-2046389">
              <a:off x="7657946" y="406284"/>
              <a:ext cx="494531" cy="828136"/>
            </a:xfrm>
            <a:custGeom>
              <a:avLst/>
              <a:gdLst/>
              <a:ahLst/>
              <a:cxnLst/>
              <a:rect l="l" t="t" r="r" b="b"/>
              <a:pathLst>
                <a:path w="1134" h="1899" extrusionOk="0">
                  <a:moveTo>
                    <a:pt x="200" y="0"/>
                  </a:moveTo>
                  <a:lnTo>
                    <a:pt x="200" y="0"/>
                  </a:lnTo>
                  <a:cubicBezTo>
                    <a:pt x="101" y="577"/>
                    <a:pt x="478" y="587"/>
                    <a:pt x="506" y="587"/>
                  </a:cubicBezTo>
                  <a:cubicBezTo>
                    <a:pt x="507" y="587"/>
                    <a:pt x="507" y="587"/>
                    <a:pt x="507" y="587"/>
                  </a:cubicBezTo>
                  <a:cubicBezTo>
                    <a:pt x="547" y="661"/>
                    <a:pt x="581" y="735"/>
                    <a:pt x="604" y="815"/>
                  </a:cubicBezTo>
                  <a:cubicBezTo>
                    <a:pt x="545" y="766"/>
                    <a:pt x="467" y="749"/>
                    <a:pt x="388" y="749"/>
                  </a:cubicBezTo>
                  <a:cubicBezTo>
                    <a:pt x="231" y="749"/>
                    <a:pt x="74" y="815"/>
                    <a:pt x="74" y="815"/>
                  </a:cubicBezTo>
                  <a:cubicBezTo>
                    <a:pt x="229" y="1062"/>
                    <a:pt x="380" y="1128"/>
                    <a:pt x="494" y="1128"/>
                  </a:cubicBezTo>
                  <a:cubicBezTo>
                    <a:pt x="556" y="1128"/>
                    <a:pt x="608" y="1108"/>
                    <a:pt x="644" y="1088"/>
                  </a:cubicBezTo>
                  <a:lnTo>
                    <a:pt x="644" y="1162"/>
                  </a:lnTo>
                  <a:cubicBezTo>
                    <a:pt x="632" y="1271"/>
                    <a:pt x="604" y="1379"/>
                    <a:pt x="558" y="1481"/>
                  </a:cubicBezTo>
                  <a:cubicBezTo>
                    <a:pt x="536" y="1504"/>
                    <a:pt x="513" y="1527"/>
                    <a:pt x="501" y="1555"/>
                  </a:cubicBezTo>
                  <a:cubicBezTo>
                    <a:pt x="479" y="1271"/>
                    <a:pt x="0" y="1259"/>
                    <a:pt x="0" y="1259"/>
                  </a:cubicBezTo>
                  <a:lnTo>
                    <a:pt x="0" y="1259"/>
                  </a:lnTo>
                  <a:cubicBezTo>
                    <a:pt x="57" y="1675"/>
                    <a:pt x="262" y="1738"/>
                    <a:pt x="382" y="1738"/>
                  </a:cubicBezTo>
                  <a:cubicBezTo>
                    <a:pt x="353" y="1766"/>
                    <a:pt x="325" y="1800"/>
                    <a:pt x="296" y="1829"/>
                  </a:cubicBezTo>
                  <a:cubicBezTo>
                    <a:pt x="273" y="1852"/>
                    <a:pt x="300" y="1899"/>
                    <a:pt x="332" y="1899"/>
                  </a:cubicBezTo>
                  <a:cubicBezTo>
                    <a:pt x="339" y="1899"/>
                    <a:pt x="346" y="1896"/>
                    <a:pt x="353" y="1891"/>
                  </a:cubicBezTo>
                  <a:cubicBezTo>
                    <a:pt x="410" y="1851"/>
                    <a:pt x="462" y="1806"/>
                    <a:pt x="501" y="1749"/>
                  </a:cubicBezTo>
                  <a:cubicBezTo>
                    <a:pt x="533" y="1766"/>
                    <a:pt x="589" y="1789"/>
                    <a:pt x="657" y="1789"/>
                  </a:cubicBezTo>
                  <a:cubicBezTo>
                    <a:pt x="773" y="1789"/>
                    <a:pt x="928" y="1723"/>
                    <a:pt x="1071" y="1447"/>
                  </a:cubicBezTo>
                  <a:cubicBezTo>
                    <a:pt x="994" y="1423"/>
                    <a:pt x="913" y="1411"/>
                    <a:pt x="830" y="1411"/>
                  </a:cubicBezTo>
                  <a:cubicBezTo>
                    <a:pt x="778" y="1411"/>
                    <a:pt x="725" y="1416"/>
                    <a:pt x="672" y="1424"/>
                  </a:cubicBezTo>
                  <a:cubicBezTo>
                    <a:pt x="707" y="1339"/>
                    <a:pt x="724" y="1248"/>
                    <a:pt x="729" y="1157"/>
                  </a:cubicBezTo>
                  <a:cubicBezTo>
                    <a:pt x="729" y="1117"/>
                    <a:pt x="729" y="1088"/>
                    <a:pt x="729" y="1054"/>
                  </a:cubicBezTo>
                  <a:cubicBezTo>
                    <a:pt x="739" y="1055"/>
                    <a:pt x="751" y="1056"/>
                    <a:pt x="765" y="1056"/>
                  </a:cubicBezTo>
                  <a:cubicBezTo>
                    <a:pt x="877" y="1056"/>
                    <a:pt x="1098" y="995"/>
                    <a:pt x="1134" y="553"/>
                  </a:cubicBezTo>
                  <a:lnTo>
                    <a:pt x="1134" y="553"/>
                  </a:lnTo>
                  <a:cubicBezTo>
                    <a:pt x="1134" y="553"/>
                    <a:pt x="781" y="587"/>
                    <a:pt x="678" y="781"/>
                  </a:cubicBezTo>
                  <a:cubicBezTo>
                    <a:pt x="650" y="684"/>
                    <a:pt x="610" y="598"/>
                    <a:pt x="553" y="513"/>
                  </a:cubicBezTo>
                  <a:cubicBezTo>
                    <a:pt x="729" y="188"/>
                    <a:pt x="200" y="1"/>
                    <a:pt x="2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42"/>
            <p:cNvSpPr/>
            <p:nvPr/>
          </p:nvSpPr>
          <p:spPr>
            <a:xfrm rot="941997">
              <a:off x="7155118" y="1088277"/>
              <a:ext cx="1306797" cy="226557"/>
            </a:xfrm>
            <a:custGeom>
              <a:avLst/>
              <a:gdLst/>
              <a:ahLst/>
              <a:cxnLst/>
              <a:rect l="l" t="t" r="r" b="b"/>
              <a:pathLst>
                <a:path w="12303" h="2133" extrusionOk="0">
                  <a:moveTo>
                    <a:pt x="81" y="0"/>
                  </a:moveTo>
                  <a:lnTo>
                    <a:pt x="81" y="0"/>
                  </a:lnTo>
                  <a:cubicBezTo>
                    <a:pt x="314" y="313"/>
                    <a:pt x="553" y="627"/>
                    <a:pt x="781" y="940"/>
                  </a:cubicBezTo>
                  <a:cubicBezTo>
                    <a:pt x="878" y="1071"/>
                    <a:pt x="872" y="1071"/>
                    <a:pt x="776" y="1190"/>
                  </a:cubicBezTo>
                  <a:cubicBezTo>
                    <a:pt x="519" y="1498"/>
                    <a:pt x="246" y="1783"/>
                    <a:pt x="1" y="2119"/>
                  </a:cubicBezTo>
                  <a:cubicBezTo>
                    <a:pt x="364" y="2122"/>
                    <a:pt x="726" y="2132"/>
                    <a:pt x="1088" y="2132"/>
                  </a:cubicBezTo>
                  <a:cubicBezTo>
                    <a:pt x="1424" y="2132"/>
                    <a:pt x="1760" y="2123"/>
                    <a:pt x="2097" y="2090"/>
                  </a:cubicBezTo>
                  <a:cubicBezTo>
                    <a:pt x="2165" y="2085"/>
                    <a:pt x="2245" y="2085"/>
                    <a:pt x="2319" y="2085"/>
                  </a:cubicBezTo>
                  <a:cubicBezTo>
                    <a:pt x="3179" y="2085"/>
                    <a:pt x="4038" y="2091"/>
                    <a:pt x="4899" y="2091"/>
                  </a:cubicBezTo>
                  <a:cubicBezTo>
                    <a:pt x="5651" y="2091"/>
                    <a:pt x="6405" y="2086"/>
                    <a:pt x="7160" y="2067"/>
                  </a:cubicBezTo>
                  <a:cubicBezTo>
                    <a:pt x="8817" y="2028"/>
                    <a:pt x="10480" y="2045"/>
                    <a:pt x="12137" y="2028"/>
                  </a:cubicBezTo>
                  <a:cubicBezTo>
                    <a:pt x="12183" y="2028"/>
                    <a:pt x="12234" y="2016"/>
                    <a:pt x="12280" y="2016"/>
                  </a:cubicBezTo>
                  <a:cubicBezTo>
                    <a:pt x="12092" y="1731"/>
                    <a:pt x="11864" y="1509"/>
                    <a:pt x="11659" y="1259"/>
                  </a:cubicBezTo>
                  <a:cubicBezTo>
                    <a:pt x="11545" y="1116"/>
                    <a:pt x="11539" y="1122"/>
                    <a:pt x="11659" y="974"/>
                  </a:cubicBezTo>
                  <a:cubicBezTo>
                    <a:pt x="11864" y="712"/>
                    <a:pt x="12109" y="496"/>
                    <a:pt x="12303" y="211"/>
                  </a:cubicBezTo>
                  <a:cubicBezTo>
                    <a:pt x="12115" y="205"/>
                    <a:pt x="11927" y="199"/>
                    <a:pt x="11733" y="199"/>
                  </a:cubicBezTo>
                  <a:cubicBezTo>
                    <a:pt x="10594" y="165"/>
                    <a:pt x="9455" y="177"/>
                    <a:pt x="8316" y="137"/>
                  </a:cubicBezTo>
                  <a:cubicBezTo>
                    <a:pt x="7800" y="119"/>
                    <a:pt x="7284" y="118"/>
                    <a:pt x="6769" y="118"/>
                  </a:cubicBezTo>
                  <a:cubicBezTo>
                    <a:pt x="6695" y="118"/>
                    <a:pt x="6621" y="118"/>
                    <a:pt x="6548" y="118"/>
                  </a:cubicBezTo>
                  <a:cubicBezTo>
                    <a:pt x="5958" y="118"/>
                    <a:pt x="5369" y="117"/>
                    <a:pt x="4779" y="91"/>
                  </a:cubicBezTo>
                  <a:cubicBezTo>
                    <a:pt x="3606" y="40"/>
                    <a:pt x="2410" y="74"/>
                    <a:pt x="1220" y="34"/>
                  </a:cubicBezTo>
                  <a:cubicBezTo>
                    <a:pt x="844" y="23"/>
                    <a:pt x="462" y="12"/>
                    <a:pt x="8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42"/>
            <p:cNvSpPr/>
            <p:nvPr/>
          </p:nvSpPr>
          <p:spPr>
            <a:xfrm rot="941997">
              <a:off x="7080265" y="1316839"/>
              <a:ext cx="1390816" cy="45885"/>
            </a:xfrm>
            <a:custGeom>
              <a:avLst/>
              <a:gdLst/>
              <a:ahLst/>
              <a:cxnLst/>
              <a:rect l="l" t="t" r="r" b="b"/>
              <a:pathLst>
                <a:path w="13094" h="432" extrusionOk="0">
                  <a:moveTo>
                    <a:pt x="12763" y="0"/>
                  </a:moveTo>
                  <a:cubicBezTo>
                    <a:pt x="12697" y="24"/>
                    <a:pt x="12630" y="36"/>
                    <a:pt x="12564" y="36"/>
                  </a:cubicBezTo>
                  <a:cubicBezTo>
                    <a:pt x="12551" y="36"/>
                    <a:pt x="12537" y="35"/>
                    <a:pt x="12524" y="34"/>
                  </a:cubicBezTo>
                  <a:lnTo>
                    <a:pt x="11653" y="40"/>
                  </a:lnTo>
                  <a:cubicBezTo>
                    <a:pt x="8896" y="51"/>
                    <a:pt x="6134" y="91"/>
                    <a:pt x="3378" y="103"/>
                  </a:cubicBezTo>
                  <a:cubicBezTo>
                    <a:pt x="2415" y="108"/>
                    <a:pt x="1453" y="120"/>
                    <a:pt x="490" y="137"/>
                  </a:cubicBezTo>
                  <a:cubicBezTo>
                    <a:pt x="468" y="140"/>
                    <a:pt x="445" y="141"/>
                    <a:pt x="422" y="141"/>
                  </a:cubicBezTo>
                  <a:cubicBezTo>
                    <a:pt x="350" y="141"/>
                    <a:pt x="274" y="127"/>
                    <a:pt x="205" y="97"/>
                  </a:cubicBezTo>
                  <a:cubicBezTo>
                    <a:pt x="126" y="177"/>
                    <a:pt x="52" y="262"/>
                    <a:pt x="0" y="365"/>
                  </a:cubicBezTo>
                  <a:cubicBezTo>
                    <a:pt x="333" y="404"/>
                    <a:pt x="5300" y="432"/>
                    <a:pt x="9020" y="432"/>
                  </a:cubicBezTo>
                  <a:cubicBezTo>
                    <a:pt x="11228" y="432"/>
                    <a:pt x="12996" y="422"/>
                    <a:pt x="13094" y="399"/>
                  </a:cubicBezTo>
                  <a:cubicBezTo>
                    <a:pt x="13008" y="245"/>
                    <a:pt x="12894" y="108"/>
                    <a:pt x="1276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42"/>
            <p:cNvSpPr/>
            <p:nvPr/>
          </p:nvSpPr>
          <p:spPr>
            <a:xfrm rot="941997">
              <a:off x="7174193" y="1054534"/>
              <a:ext cx="1375733" cy="43017"/>
            </a:xfrm>
            <a:custGeom>
              <a:avLst/>
              <a:gdLst/>
              <a:ahLst/>
              <a:cxnLst/>
              <a:rect l="l" t="t" r="r" b="b"/>
              <a:pathLst>
                <a:path w="12952" h="405" extrusionOk="0">
                  <a:moveTo>
                    <a:pt x="4710" y="0"/>
                  </a:moveTo>
                  <a:cubicBezTo>
                    <a:pt x="3213" y="0"/>
                    <a:pt x="1726" y="6"/>
                    <a:pt x="234" y="11"/>
                  </a:cubicBezTo>
                  <a:lnTo>
                    <a:pt x="132" y="11"/>
                  </a:lnTo>
                  <a:cubicBezTo>
                    <a:pt x="124" y="13"/>
                    <a:pt x="116" y="14"/>
                    <a:pt x="108" y="14"/>
                  </a:cubicBezTo>
                  <a:cubicBezTo>
                    <a:pt x="94" y="14"/>
                    <a:pt x="80" y="12"/>
                    <a:pt x="66" y="12"/>
                  </a:cubicBezTo>
                  <a:cubicBezTo>
                    <a:pt x="42" y="12"/>
                    <a:pt x="19" y="18"/>
                    <a:pt x="1" y="51"/>
                  </a:cubicBezTo>
                  <a:cubicBezTo>
                    <a:pt x="29" y="142"/>
                    <a:pt x="80" y="217"/>
                    <a:pt x="154" y="273"/>
                  </a:cubicBezTo>
                  <a:cubicBezTo>
                    <a:pt x="209" y="223"/>
                    <a:pt x="268" y="213"/>
                    <a:pt x="328" y="213"/>
                  </a:cubicBezTo>
                  <a:cubicBezTo>
                    <a:pt x="363" y="213"/>
                    <a:pt x="398" y="217"/>
                    <a:pt x="433" y="217"/>
                  </a:cubicBezTo>
                  <a:cubicBezTo>
                    <a:pt x="1415" y="217"/>
                    <a:pt x="2392" y="267"/>
                    <a:pt x="3372" y="267"/>
                  </a:cubicBezTo>
                  <a:cubicBezTo>
                    <a:pt x="3535" y="267"/>
                    <a:pt x="3698" y="265"/>
                    <a:pt x="3862" y="262"/>
                  </a:cubicBezTo>
                  <a:lnTo>
                    <a:pt x="3947" y="262"/>
                  </a:lnTo>
                  <a:cubicBezTo>
                    <a:pt x="5559" y="279"/>
                    <a:pt x="7171" y="296"/>
                    <a:pt x="8783" y="330"/>
                  </a:cubicBezTo>
                  <a:cubicBezTo>
                    <a:pt x="10001" y="353"/>
                    <a:pt x="11220" y="342"/>
                    <a:pt x="12439" y="359"/>
                  </a:cubicBezTo>
                  <a:cubicBezTo>
                    <a:pt x="12451" y="359"/>
                    <a:pt x="12464" y="359"/>
                    <a:pt x="12477" y="359"/>
                  </a:cubicBezTo>
                  <a:cubicBezTo>
                    <a:pt x="12536" y="359"/>
                    <a:pt x="12599" y="363"/>
                    <a:pt x="12655" y="404"/>
                  </a:cubicBezTo>
                  <a:cubicBezTo>
                    <a:pt x="12752" y="291"/>
                    <a:pt x="12872" y="194"/>
                    <a:pt x="12951" y="51"/>
                  </a:cubicBezTo>
                  <a:cubicBezTo>
                    <a:pt x="12920" y="20"/>
                    <a:pt x="12888" y="13"/>
                    <a:pt x="12857" y="13"/>
                  </a:cubicBezTo>
                  <a:cubicBezTo>
                    <a:pt x="12833" y="13"/>
                    <a:pt x="12809" y="17"/>
                    <a:pt x="12786" y="17"/>
                  </a:cubicBezTo>
                  <a:cubicBezTo>
                    <a:pt x="10092" y="6"/>
                    <a:pt x="7404" y="0"/>
                    <a:pt x="471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42"/>
            <p:cNvSpPr/>
            <p:nvPr/>
          </p:nvSpPr>
          <p:spPr>
            <a:xfrm rot="941997">
              <a:off x="7184666" y="1074267"/>
              <a:ext cx="1327935" cy="43336"/>
            </a:xfrm>
            <a:custGeom>
              <a:avLst/>
              <a:gdLst/>
              <a:ahLst/>
              <a:cxnLst/>
              <a:rect l="l" t="t" r="r" b="b"/>
              <a:pathLst>
                <a:path w="12502" h="408" extrusionOk="0">
                  <a:moveTo>
                    <a:pt x="174" y="0"/>
                  </a:moveTo>
                  <a:cubicBezTo>
                    <a:pt x="114" y="0"/>
                    <a:pt x="55" y="10"/>
                    <a:pt x="0" y="60"/>
                  </a:cubicBezTo>
                  <a:lnTo>
                    <a:pt x="97" y="197"/>
                  </a:lnTo>
                  <a:cubicBezTo>
                    <a:pt x="473" y="209"/>
                    <a:pt x="855" y="220"/>
                    <a:pt x="1236" y="237"/>
                  </a:cubicBezTo>
                  <a:cubicBezTo>
                    <a:pt x="2421" y="271"/>
                    <a:pt x="3605" y="237"/>
                    <a:pt x="4796" y="288"/>
                  </a:cubicBezTo>
                  <a:cubicBezTo>
                    <a:pt x="5388" y="314"/>
                    <a:pt x="5977" y="315"/>
                    <a:pt x="6566" y="315"/>
                  </a:cubicBezTo>
                  <a:cubicBezTo>
                    <a:pt x="6640" y="315"/>
                    <a:pt x="6713" y="315"/>
                    <a:pt x="6787" y="315"/>
                  </a:cubicBezTo>
                  <a:cubicBezTo>
                    <a:pt x="7302" y="315"/>
                    <a:pt x="7817" y="316"/>
                    <a:pt x="8332" y="334"/>
                  </a:cubicBezTo>
                  <a:cubicBezTo>
                    <a:pt x="9471" y="374"/>
                    <a:pt x="10610" y="362"/>
                    <a:pt x="11749" y="396"/>
                  </a:cubicBezTo>
                  <a:cubicBezTo>
                    <a:pt x="11937" y="402"/>
                    <a:pt x="12125" y="402"/>
                    <a:pt x="12319" y="408"/>
                  </a:cubicBezTo>
                  <a:cubicBezTo>
                    <a:pt x="12393" y="351"/>
                    <a:pt x="12456" y="277"/>
                    <a:pt x="12501" y="197"/>
                  </a:cubicBezTo>
                  <a:cubicBezTo>
                    <a:pt x="12433" y="140"/>
                    <a:pt x="12359" y="152"/>
                    <a:pt x="12279" y="146"/>
                  </a:cubicBezTo>
                  <a:cubicBezTo>
                    <a:pt x="11066" y="129"/>
                    <a:pt x="9847" y="140"/>
                    <a:pt x="8623" y="117"/>
                  </a:cubicBezTo>
                  <a:cubicBezTo>
                    <a:pt x="7017" y="83"/>
                    <a:pt x="5405" y="60"/>
                    <a:pt x="3793" y="49"/>
                  </a:cubicBezTo>
                  <a:lnTo>
                    <a:pt x="3708" y="49"/>
                  </a:lnTo>
                  <a:cubicBezTo>
                    <a:pt x="3533" y="53"/>
                    <a:pt x="3358" y="54"/>
                    <a:pt x="3184" y="54"/>
                  </a:cubicBezTo>
                  <a:cubicBezTo>
                    <a:pt x="2215" y="54"/>
                    <a:pt x="1249" y="8"/>
                    <a:pt x="279" y="4"/>
                  </a:cubicBezTo>
                  <a:cubicBezTo>
                    <a:pt x="244" y="4"/>
                    <a:pt x="209" y="0"/>
                    <a:pt x="174" y="0"/>
                  </a:cubicBezTo>
                  <a:close/>
                </a:path>
              </a:pathLst>
            </a:custGeom>
            <a:solidFill>
              <a:srgbClr val="F9E4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42"/>
            <p:cNvSpPr/>
            <p:nvPr/>
          </p:nvSpPr>
          <p:spPr>
            <a:xfrm rot="941997">
              <a:off x="7109013" y="1297170"/>
              <a:ext cx="1333989" cy="33776"/>
            </a:xfrm>
            <a:custGeom>
              <a:avLst/>
              <a:gdLst/>
              <a:ahLst/>
              <a:cxnLst/>
              <a:rect l="l" t="t" r="r" b="b"/>
              <a:pathLst>
                <a:path w="12559" h="318" extrusionOk="0">
                  <a:moveTo>
                    <a:pt x="12416" y="1"/>
                  </a:moveTo>
                  <a:cubicBezTo>
                    <a:pt x="12370" y="6"/>
                    <a:pt x="12325" y="12"/>
                    <a:pt x="12273" y="12"/>
                  </a:cubicBezTo>
                  <a:cubicBezTo>
                    <a:pt x="10622" y="35"/>
                    <a:pt x="8959" y="12"/>
                    <a:pt x="7302" y="57"/>
                  </a:cubicBezTo>
                  <a:cubicBezTo>
                    <a:pt x="6607" y="75"/>
                    <a:pt x="5911" y="79"/>
                    <a:pt x="5215" y="79"/>
                  </a:cubicBezTo>
                  <a:cubicBezTo>
                    <a:pt x="4454" y="79"/>
                    <a:pt x="3693" y="74"/>
                    <a:pt x="2933" y="74"/>
                  </a:cubicBezTo>
                  <a:cubicBezTo>
                    <a:pt x="2775" y="74"/>
                    <a:pt x="2618" y="74"/>
                    <a:pt x="2461" y="75"/>
                  </a:cubicBezTo>
                  <a:cubicBezTo>
                    <a:pt x="2387" y="75"/>
                    <a:pt x="2313" y="75"/>
                    <a:pt x="2239" y="80"/>
                  </a:cubicBezTo>
                  <a:cubicBezTo>
                    <a:pt x="1912" y="112"/>
                    <a:pt x="1587" y="122"/>
                    <a:pt x="1262" y="122"/>
                  </a:cubicBezTo>
                  <a:cubicBezTo>
                    <a:pt x="889" y="122"/>
                    <a:pt x="517" y="109"/>
                    <a:pt x="143" y="103"/>
                  </a:cubicBezTo>
                  <a:cubicBezTo>
                    <a:pt x="86" y="149"/>
                    <a:pt x="34" y="206"/>
                    <a:pt x="0" y="274"/>
                  </a:cubicBezTo>
                  <a:cubicBezTo>
                    <a:pt x="69" y="304"/>
                    <a:pt x="142" y="318"/>
                    <a:pt x="215" y="318"/>
                  </a:cubicBezTo>
                  <a:cubicBezTo>
                    <a:pt x="238" y="318"/>
                    <a:pt x="262" y="317"/>
                    <a:pt x="285" y="314"/>
                  </a:cubicBezTo>
                  <a:cubicBezTo>
                    <a:pt x="1248" y="297"/>
                    <a:pt x="2210" y="285"/>
                    <a:pt x="3173" y="280"/>
                  </a:cubicBezTo>
                  <a:cubicBezTo>
                    <a:pt x="5929" y="268"/>
                    <a:pt x="8685" y="228"/>
                    <a:pt x="11448" y="217"/>
                  </a:cubicBezTo>
                  <a:lnTo>
                    <a:pt x="12319" y="211"/>
                  </a:lnTo>
                  <a:cubicBezTo>
                    <a:pt x="12332" y="212"/>
                    <a:pt x="12346" y="213"/>
                    <a:pt x="12359" y="213"/>
                  </a:cubicBezTo>
                  <a:cubicBezTo>
                    <a:pt x="12427" y="213"/>
                    <a:pt x="12496" y="201"/>
                    <a:pt x="12558" y="177"/>
                  </a:cubicBezTo>
                  <a:cubicBezTo>
                    <a:pt x="12530" y="109"/>
                    <a:pt x="12478" y="46"/>
                    <a:pt x="12416" y="1"/>
                  </a:cubicBezTo>
                  <a:close/>
                </a:path>
              </a:pathLst>
            </a:custGeom>
            <a:solidFill>
              <a:srgbClr val="F9E4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 name="Subtitle 12"/>
          <p:cNvSpPr>
            <a:spLocks noGrp="1"/>
          </p:cNvSpPr>
          <p:nvPr>
            <p:ph type="subTitle" idx="5"/>
          </p:nvPr>
        </p:nvSpPr>
        <p:spPr>
          <a:xfrm>
            <a:off x="683568" y="2453125"/>
            <a:ext cx="2244300" cy="366704"/>
          </a:xfrm>
        </p:spPr>
        <p:txBody>
          <a:bodyPr/>
          <a:lstStyle/>
          <a:p>
            <a:pPr algn="ctr"/>
            <a:r>
              <a:rPr lang="en-US" sz="1800" dirty="0" smtClean="0"/>
              <a:t>Home</a:t>
            </a:r>
          </a:p>
          <a:p>
            <a:pPr algn="ctr"/>
            <a:r>
              <a:rPr lang="en-US" sz="1800" dirty="0" smtClean="0"/>
              <a:t>Pages</a:t>
            </a:r>
            <a:endParaRPr lang="en-US" sz="1800" dirty="0"/>
          </a:p>
        </p:txBody>
      </p:sp>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05752" y="1518783"/>
            <a:ext cx="3570137" cy="3316441"/>
          </a:xfrm>
          <a:prstGeom prst="rect">
            <a:avLst/>
          </a:prstGeom>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10"/>
        <p:cNvGrpSpPr/>
        <p:nvPr/>
      </p:nvGrpSpPr>
      <p:grpSpPr>
        <a:xfrm>
          <a:off x="0" y="0"/>
          <a:ext cx="0" cy="0"/>
          <a:chOff x="0" y="0"/>
          <a:chExt cx="0" cy="0"/>
        </a:xfrm>
      </p:grpSpPr>
      <p:grpSp>
        <p:nvGrpSpPr>
          <p:cNvPr id="1011" name="Google Shape;1011;p45"/>
          <p:cNvGrpSpPr/>
          <p:nvPr/>
        </p:nvGrpSpPr>
        <p:grpSpPr>
          <a:xfrm>
            <a:off x="2721019" y="514708"/>
            <a:ext cx="4084166" cy="774760"/>
            <a:chOff x="2721037" y="563397"/>
            <a:chExt cx="4084166" cy="677356"/>
          </a:xfrm>
        </p:grpSpPr>
        <p:sp>
          <p:nvSpPr>
            <p:cNvPr id="1012" name="Google Shape;1012;p45"/>
            <p:cNvSpPr/>
            <p:nvPr/>
          </p:nvSpPr>
          <p:spPr>
            <a:xfrm rot="-5400000">
              <a:off x="4398213" y="-1091276"/>
              <a:ext cx="654853" cy="4009205"/>
            </a:xfrm>
            <a:custGeom>
              <a:avLst/>
              <a:gdLst/>
              <a:ahLst/>
              <a:cxnLst/>
              <a:rect l="l" t="t" r="r" b="b"/>
              <a:pathLst>
                <a:path w="8299" h="7991" extrusionOk="0">
                  <a:moveTo>
                    <a:pt x="0" y="0"/>
                  </a:moveTo>
                  <a:lnTo>
                    <a:pt x="0" y="6493"/>
                  </a:lnTo>
                  <a:cubicBezTo>
                    <a:pt x="6" y="6493"/>
                    <a:pt x="12" y="6498"/>
                    <a:pt x="18" y="6504"/>
                  </a:cubicBezTo>
                  <a:cubicBezTo>
                    <a:pt x="23" y="6515"/>
                    <a:pt x="35" y="6533"/>
                    <a:pt x="46" y="6550"/>
                  </a:cubicBezTo>
                  <a:cubicBezTo>
                    <a:pt x="206" y="6555"/>
                    <a:pt x="371" y="6567"/>
                    <a:pt x="530" y="6589"/>
                  </a:cubicBezTo>
                  <a:cubicBezTo>
                    <a:pt x="735" y="6612"/>
                    <a:pt x="912" y="6629"/>
                    <a:pt x="1088" y="6658"/>
                  </a:cubicBezTo>
                  <a:cubicBezTo>
                    <a:pt x="1114" y="6648"/>
                    <a:pt x="1143" y="6644"/>
                    <a:pt x="1171" y="6644"/>
                  </a:cubicBezTo>
                  <a:cubicBezTo>
                    <a:pt x="1210" y="6644"/>
                    <a:pt x="1249" y="6653"/>
                    <a:pt x="1282" y="6669"/>
                  </a:cubicBezTo>
                  <a:cubicBezTo>
                    <a:pt x="1299" y="6675"/>
                    <a:pt x="1305" y="6686"/>
                    <a:pt x="1316" y="6698"/>
                  </a:cubicBezTo>
                  <a:cubicBezTo>
                    <a:pt x="1453" y="6726"/>
                    <a:pt x="1584" y="6766"/>
                    <a:pt x="1715" y="6817"/>
                  </a:cubicBezTo>
                  <a:cubicBezTo>
                    <a:pt x="1738" y="6829"/>
                    <a:pt x="1760" y="6840"/>
                    <a:pt x="1783" y="6863"/>
                  </a:cubicBezTo>
                  <a:cubicBezTo>
                    <a:pt x="1794" y="6857"/>
                    <a:pt x="1806" y="6857"/>
                    <a:pt x="1817" y="6857"/>
                  </a:cubicBezTo>
                  <a:cubicBezTo>
                    <a:pt x="1925" y="6851"/>
                    <a:pt x="2034" y="6834"/>
                    <a:pt x="2142" y="6823"/>
                  </a:cubicBezTo>
                  <a:lnTo>
                    <a:pt x="2222" y="6869"/>
                  </a:lnTo>
                  <a:cubicBezTo>
                    <a:pt x="2353" y="6880"/>
                    <a:pt x="2478" y="6954"/>
                    <a:pt x="2546" y="7068"/>
                  </a:cubicBezTo>
                  <a:cubicBezTo>
                    <a:pt x="2780" y="7108"/>
                    <a:pt x="2922" y="7187"/>
                    <a:pt x="3156" y="7313"/>
                  </a:cubicBezTo>
                  <a:cubicBezTo>
                    <a:pt x="3213" y="7341"/>
                    <a:pt x="3264" y="7381"/>
                    <a:pt x="3298" y="7432"/>
                  </a:cubicBezTo>
                  <a:cubicBezTo>
                    <a:pt x="3338" y="7449"/>
                    <a:pt x="3378" y="7461"/>
                    <a:pt x="3418" y="7461"/>
                  </a:cubicBezTo>
                  <a:cubicBezTo>
                    <a:pt x="3423" y="7455"/>
                    <a:pt x="3429" y="7444"/>
                    <a:pt x="3435" y="7432"/>
                  </a:cubicBezTo>
                  <a:cubicBezTo>
                    <a:pt x="3446" y="7449"/>
                    <a:pt x="3463" y="7467"/>
                    <a:pt x="3480" y="7478"/>
                  </a:cubicBezTo>
                  <a:cubicBezTo>
                    <a:pt x="3509" y="7501"/>
                    <a:pt x="3543" y="7518"/>
                    <a:pt x="3571" y="7535"/>
                  </a:cubicBezTo>
                  <a:lnTo>
                    <a:pt x="3668" y="7541"/>
                  </a:lnTo>
                  <a:cubicBezTo>
                    <a:pt x="3684" y="7564"/>
                    <a:pt x="3710" y="7577"/>
                    <a:pt x="3739" y="7577"/>
                  </a:cubicBezTo>
                  <a:cubicBezTo>
                    <a:pt x="3751" y="7577"/>
                    <a:pt x="3764" y="7574"/>
                    <a:pt x="3776" y="7569"/>
                  </a:cubicBezTo>
                  <a:cubicBezTo>
                    <a:pt x="3782" y="7575"/>
                    <a:pt x="3793" y="7575"/>
                    <a:pt x="3805" y="7580"/>
                  </a:cubicBezTo>
                  <a:cubicBezTo>
                    <a:pt x="3890" y="7580"/>
                    <a:pt x="3970" y="7575"/>
                    <a:pt x="4055" y="7575"/>
                  </a:cubicBezTo>
                  <a:cubicBezTo>
                    <a:pt x="4055" y="7536"/>
                    <a:pt x="4075" y="7525"/>
                    <a:pt x="4102" y="7525"/>
                  </a:cubicBezTo>
                  <a:cubicBezTo>
                    <a:pt x="4139" y="7525"/>
                    <a:pt x="4191" y="7547"/>
                    <a:pt x="4225" y="7547"/>
                  </a:cubicBezTo>
                  <a:cubicBezTo>
                    <a:pt x="4228" y="7547"/>
                    <a:pt x="4230" y="7546"/>
                    <a:pt x="4232" y="7546"/>
                  </a:cubicBezTo>
                  <a:cubicBezTo>
                    <a:pt x="4261" y="7575"/>
                    <a:pt x="4297" y="7588"/>
                    <a:pt x="4335" y="7588"/>
                  </a:cubicBezTo>
                  <a:cubicBezTo>
                    <a:pt x="4343" y="7588"/>
                    <a:pt x="4350" y="7587"/>
                    <a:pt x="4357" y="7586"/>
                  </a:cubicBezTo>
                  <a:cubicBezTo>
                    <a:pt x="4414" y="7575"/>
                    <a:pt x="4465" y="7563"/>
                    <a:pt x="4494" y="7518"/>
                  </a:cubicBezTo>
                  <a:cubicBezTo>
                    <a:pt x="4534" y="7447"/>
                    <a:pt x="4554" y="7411"/>
                    <a:pt x="4588" y="7411"/>
                  </a:cubicBezTo>
                  <a:cubicBezTo>
                    <a:pt x="4622" y="7411"/>
                    <a:pt x="4671" y="7447"/>
                    <a:pt x="4767" y="7518"/>
                  </a:cubicBezTo>
                  <a:cubicBezTo>
                    <a:pt x="4773" y="7523"/>
                    <a:pt x="4784" y="7535"/>
                    <a:pt x="4790" y="7535"/>
                  </a:cubicBezTo>
                  <a:cubicBezTo>
                    <a:pt x="4805" y="7535"/>
                    <a:pt x="4826" y="7540"/>
                    <a:pt x="4839" y="7540"/>
                  </a:cubicBezTo>
                  <a:cubicBezTo>
                    <a:pt x="4846" y="7540"/>
                    <a:pt x="4851" y="7539"/>
                    <a:pt x="4853" y="7535"/>
                  </a:cubicBezTo>
                  <a:cubicBezTo>
                    <a:pt x="4864" y="7501"/>
                    <a:pt x="4904" y="7495"/>
                    <a:pt x="4955" y="7495"/>
                  </a:cubicBezTo>
                  <a:cubicBezTo>
                    <a:pt x="4950" y="7501"/>
                    <a:pt x="4944" y="7512"/>
                    <a:pt x="4938" y="7518"/>
                  </a:cubicBezTo>
                  <a:cubicBezTo>
                    <a:pt x="4915" y="7535"/>
                    <a:pt x="4898" y="7546"/>
                    <a:pt x="4927" y="7580"/>
                  </a:cubicBezTo>
                  <a:cubicBezTo>
                    <a:pt x="4954" y="7603"/>
                    <a:pt x="4977" y="7618"/>
                    <a:pt x="5000" y="7618"/>
                  </a:cubicBezTo>
                  <a:cubicBezTo>
                    <a:pt x="5006" y="7618"/>
                    <a:pt x="5012" y="7617"/>
                    <a:pt x="5018" y="7615"/>
                  </a:cubicBezTo>
                  <a:cubicBezTo>
                    <a:pt x="5046" y="7602"/>
                    <a:pt x="5078" y="7598"/>
                    <a:pt x="5112" y="7598"/>
                  </a:cubicBezTo>
                  <a:cubicBezTo>
                    <a:pt x="5152" y="7598"/>
                    <a:pt x="5194" y="7603"/>
                    <a:pt x="5234" y="7603"/>
                  </a:cubicBezTo>
                  <a:cubicBezTo>
                    <a:pt x="5253" y="7565"/>
                    <a:pt x="5288" y="7554"/>
                    <a:pt x="5330" y="7554"/>
                  </a:cubicBezTo>
                  <a:cubicBezTo>
                    <a:pt x="5365" y="7554"/>
                    <a:pt x="5404" y="7561"/>
                    <a:pt x="5445" y="7569"/>
                  </a:cubicBezTo>
                  <a:cubicBezTo>
                    <a:pt x="5456" y="7572"/>
                    <a:pt x="5466" y="7574"/>
                    <a:pt x="5477" y="7574"/>
                  </a:cubicBezTo>
                  <a:cubicBezTo>
                    <a:pt x="5506" y="7574"/>
                    <a:pt x="5534" y="7563"/>
                    <a:pt x="5559" y="7546"/>
                  </a:cubicBezTo>
                  <a:cubicBezTo>
                    <a:pt x="5578" y="7531"/>
                    <a:pt x="5605" y="7523"/>
                    <a:pt x="5632" y="7523"/>
                  </a:cubicBezTo>
                  <a:cubicBezTo>
                    <a:pt x="5646" y="7523"/>
                    <a:pt x="5660" y="7525"/>
                    <a:pt x="5673" y="7529"/>
                  </a:cubicBezTo>
                  <a:cubicBezTo>
                    <a:pt x="5747" y="7546"/>
                    <a:pt x="5827" y="7563"/>
                    <a:pt x="5901" y="7580"/>
                  </a:cubicBezTo>
                  <a:cubicBezTo>
                    <a:pt x="5946" y="7592"/>
                    <a:pt x="5895" y="7575"/>
                    <a:pt x="5923" y="7609"/>
                  </a:cubicBezTo>
                  <a:cubicBezTo>
                    <a:pt x="5929" y="7620"/>
                    <a:pt x="5923" y="7643"/>
                    <a:pt x="5906" y="7649"/>
                  </a:cubicBezTo>
                  <a:lnTo>
                    <a:pt x="5889" y="7649"/>
                  </a:lnTo>
                  <a:cubicBezTo>
                    <a:pt x="6037" y="7672"/>
                    <a:pt x="6180" y="7717"/>
                    <a:pt x="6368" y="7746"/>
                  </a:cubicBezTo>
                  <a:cubicBezTo>
                    <a:pt x="6425" y="7757"/>
                    <a:pt x="6487" y="7763"/>
                    <a:pt x="6544" y="7774"/>
                  </a:cubicBezTo>
                  <a:lnTo>
                    <a:pt x="6652" y="7763"/>
                  </a:lnTo>
                  <a:cubicBezTo>
                    <a:pt x="6681" y="7751"/>
                    <a:pt x="6709" y="7746"/>
                    <a:pt x="6744" y="7740"/>
                  </a:cubicBezTo>
                  <a:cubicBezTo>
                    <a:pt x="6766" y="7740"/>
                    <a:pt x="6789" y="7746"/>
                    <a:pt x="6806" y="7757"/>
                  </a:cubicBezTo>
                  <a:cubicBezTo>
                    <a:pt x="6812" y="7763"/>
                    <a:pt x="6818" y="7768"/>
                    <a:pt x="6812" y="7780"/>
                  </a:cubicBezTo>
                  <a:lnTo>
                    <a:pt x="6812" y="7785"/>
                  </a:lnTo>
                  <a:cubicBezTo>
                    <a:pt x="6909" y="7797"/>
                    <a:pt x="7006" y="7803"/>
                    <a:pt x="7102" y="7814"/>
                  </a:cubicBezTo>
                  <a:cubicBezTo>
                    <a:pt x="7285" y="7825"/>
                    <a:pt x="7467" y="7837"/>
                    <a:pt x="7649" y="7848"/>
                  </a:cubicBezTo>
                  <a:cubicBezTo>
                    <a:pt x="7735" y="7848"/>
                    <a:pt x="7820" y="7905"/>
                    <a:pt x="7848" y="7990"/>
                  </a:cubicBezTo>
                  <a:cubicBezTo>
                    <a:pt x="7894" y="7979"/>
                    <a:pt x="7940" y="7973"/>
                    <a:pt x="7991" y="7968"/>
                  </a:cubicBezTo>
                  <a:cubicBezTo>
                    <a:pt x="7991" y="7956"/>
                    <a:pt x="7991" y="7945"/>
                    <a:pt x="7997" y="7945"/>
                  </a:cubicBezTo>
                  <a:cubicBezTo>
                    <a:pt x="8019" y="7934"/>
                    <a:pt x="8048" y="7928"/>
                    <a:pt x="8076" y="7928"/>
                  </a:cubicBezTo>
                  <a:cubicBezTo>
                    <a:pt x="8150" y="7928"/>
                    <a:pt x="8224" y="7928"/>
                    <a:pt x="8298" y="7922"/>
                  </a:cubicBezTo>
                  <a:lnTo>
                    <a:pt x="829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45"/>
            <p:cNvSpPr/>
            <p:nvPr/>
          </p:nvSpPr>
          <p:spPr>
            <a:xfrm rot="-5400000">
              <a:off x="4473174" y="-1113779"/>
              <a:ext cx="654853" cy="4009205"/>
            </a:xfrm>
            <a:custGeom>
              <a:avLst/>
              <a:gdLst/>
              <a:ahLst/>
              <a:cxnLst/>
              <a:rect l="l" t="t" r="r" b="b"/>
              <a:pathLst>
                <a:path w="8299" h="7991" extrusionOk="0">
                  <a:moveTo>
                    <a:pt x="0" y="0"/>
                  </a:moveTo>
                  <a:lnTo>
                    <a:pt x="0" y="6493"/>
                  </a:lnTo>
                  <a:cubicBezTo>
                    <a:pt x="6" y="6493"/>
                    <a:pt x="12" y="6498"/>
                    <a:pt x="18" y="6504"/>
                  </a:cubicBezTo>
                  <a:cubicBezTo>
                    <a:pt x="23" y="6515"/>
                    <a:pt x="35" y="6533"/>
                    <a:pt x="46" y="6550"/>
                  </a:cubicBezTo>
                  <a:cubicBezTo>
                    <a:pt x="206" y="6555"/>
                    <a:pt x="371" y="6567"/>
                    <a:pt x="530" y="6589"/>
                  </a:cubicBezTo>
                  <a:cubicBezTo>
                    <a:pt x="735" y="6612"/>
                    <a:pt x="912" y="6629"/>
                    <a:pt x="1088" y="6658"/>
                  </a:cubicBezTo>
                  <a:cubicBezTo>
                    <a:pt x="1114" y="6648"/>
                    <a:pt x="1143" y="6644"/>
                    <a:pt x="1171" y="6644"/>
                  </a:cubicBezTo>
                  <a:cubicBezTo>
                    <a:pt x="1210" y="6644"/>
                    <a:pt x="1249" y="6653"/>
                    <a:pt x="1282" y="6669"/>
                  </a:cubicBezTo>
                  <a:cubicBezTo>
                    <a:pt x="1299" y="6675"/>
                    <a:pt x="1305" y="6686"/>
                    <a:pt x="1316" y="6698"/>
                  </a:cubicBezTo>
                  <a:cubicBezTo>
                    <a:pt x="1453" y="6726"/>
                    <a:pt x="1584" y="6766"/>
                    <a:pt x="1715" y="6817"/>
                  </a:cubicBezTo>
                  <a:cubicBezTo>
                    <a:pt x="1738" y="6829"/>
                    <a:pt x="1760" y="6840"/>
                    <a:pt x="1783" y="6863"/>
                  </a:cubicBezTo>
                  <a:cubicBezTo>
                    <a:pt x="1794" y="6857"/>
                    <a:pt x="1806" y="6857"/>
                    <a:pt x="1817" y="6857"/>
                  </a:cubicBezTo>
                  <a:cubicBezTo>
                    <a:pt x="1925" y="6851"/>
                    <a:pt x="2034" y="6834"/>
                    <a:pt x="2142" y="6823"/>
                  </a:cubicBezTo>
                  <a:lnTo>
                    <a:pt x="2222" y="6869"/>
                  </a:lnTo>
                  <a:cubicBezTo>
                    <a:pt x="2353" y="6880"/>
                    <a:pt x="2478" y="6954"/>
                    <a:pt x="2546" y="7068"/>
                  </a:cubicBezTo>
                  <a:cubicBezTo>
                    <a:pt x="2780" y="7108"/>
                    <a:pt x="2922" y="7187"/>
                    <a:pt x="3156" y="7313"/>
                  </a:cubicBezTo>
                  <a:cubicBezTo>
                    <a:pt x="3213" y="7341"/>
                    <a:pt x="3264" y="7381"/>
                    <a:pt x="3298" y="7432"/>
                  </a:cubicBezTo>
                  <a:cubicBezTo>
                    <a:pt x="3338" y="7449"/>
                    <a:pt x="3378" y="7461"/>
                    <a:pt x="3418" y="7461"/>
                  </a:cubicBezTo>
                  <a:cubicBezTo>
                    <a:pt x="3423" y="7455"/>
                    <a:pt x="3429" y="7444"/>
                    <a:pt x="3435" y="7432"/>
                  </a:cubicBezTo>
                  <a:cubicBezTo>
                    <a:pt x="3446" y="7449"/>
                    <a:pt x="3463" y="7467"/>
                    <a:pt x="3480" y="7478"/>
                  </a:cubicBezTo>
                  <a:cubicBezTo>
                    <a:pt x="3509" y="7501"/>
                    <a:pt x="3543" y="7518"/>
                    <a:pt x="3571" y="7535"/>
                  </a:cubicBezTo>
                  <a:lnTo>
                    <a:pt x="3668" y="7541"/>
                  </a:lnTo>
                  <a:cubicBezTo>
                    <a:pt x="3684" y="7564"/>
                    <a:pt x="3710" y="7577"/>
                    <a:pt x="3739" y="7577"/>
                  </a:cubicBezTo>
                  <a:cubicBezTo>
                    <a:pt x="3751" y="7577"/>
                    <a:pt x="3764" y="7574"/>
                    <a:pt x="3776" y="7569"/>
                  </a:cubicBezTo>
                  <a:cubicBezTo>
                    <a:pt x="3782" y="7575"/>
                    <a:pt x="3793" y="7575"/>
                    <a:pt x="3805" y="7580"/>
                  </a:cubicBezTo>
                  <a:cubicBezTo>
                    <a:pt x="3890" y="7580"/>
                    <a:pt x="3970" y="7575"/>
                    <a:pt x="4055" y="7575"/>
                  </a:cubicBezTo>
                  <a:cubicBezTo>
                    <a:pt x="4055" y="7536"/>
                    <a:pt x="4075" y="7525"/>
                    <a:pt x="4102" y="7525"/>
                  </a:cubicBezTo>
                  <a:cubicBezTo>
                    <a:pt x="4139" y="7525"/>
                    <a:pt x="4191" y="7547"/>
                    <a:pt x="4225" y="7547"/>
                  </a:cubicBezTo>
                  <a:cubicBezTo>
                    <a:pt x="4228" y="7547"/>
                    <a:pt x="4230" y="7546"/>
                    <a:pt x="4232" y="7546"/>
                  </a:cubicBezTo>
                  <a:cubicBezTo>
                    <a:pt x="4261" y="7575"/>
                    <a:pt x="4297" y="7588"/>
                    <a:pt x="4335" y="7588"/>
                  </a:cubicBezTo>
                  <a:cubicBezTo>
                    <a:pt x="4343" y="7588"/>
                    <a:pt x="4350" y="7587"/>
                    <a:pt x="4357" y="7586"/>
                  </a:cubicBezTo>
                  <a:cubicBezTo>
                    <a:pt x="4414" y="7575"/>
                    <a:pt x="4465" y="7563"/>
                    <a:pt x="4494" y="7518"/>
                  </a:cubicBezTo>
                  <a:cubicBezTo>
                    <a:pt x="4534" y="7447"/>
                    <a:pt x="4554" y="7411"/>
                    <a:pt x="4588" y="7411"/>
                  </a:cubicBezTo>
                  <a:cubicBezTo>
                    <a:pt x="4622" y="7411"/>
                    <a:pt x="4671" y="7447"/>
                    <a:pt x="4767" y="7518"/>
                  </a:cubicBezTo>
                  <a:cubicBezTo>
                    <a:pt x="4773" y="7523"/>
                    <a:pt x="4784" y="7535"/>
                    <a:pt x="4790" y="7535"/>
                  </a:cubicBezTo>
                  <a:cubicBezTo>
                    <a:pt x="4805" y="7535"/>
                    <a:pt x="4826" y="7540"/>
                    <a:pt x="4839" y="7540"/>
                  </a:cubicBezTo>
                  <a:cubicBezTo>
                    <a:pt x="4846" y="7540"/>
                    <a:pt x="4851" y="7539"/>
                    <a:pt x="4853" y="7535"/>
                  </a:cubicBezTo>
                  <a:cubicBezTo>
                    <a:pt x="4864" y="7501"/>
                    <a:pt x="4904" y="7495"/>
                    <a:pt x="4955" y="7495"/>
                  </a:cubicBezTo>
                  <a:cubicBezTo>
                    <a:pt x="4950" y="7501"/>
                    <a:pt x="4944" y="7512"/>
                    <a:pt x="4938" y="7518"/>
                  </a:cubicBezTo>
                  <a:cubicBezTo>
                    <a:pt x="4915" y="7535"/>
                    <a:pt x="4898" y="7546"/>
                    <a:pt x="4927" y="7580"/>
                  </a:cubicBezTo>
                  <a:cubicBezTo>
                    <a:pt x="4954" y="7603"/>
                    <a:pt x="4977" y="7618"/>
                    <a:pt x="5000" y="7618"/>
                  </a:cubicBezTo>
                  <a:cubicBezTo>
                    <a:pt x="5006" y="7618"/>
                    <a:pt x="5012" y="7617"/>
                    <a:pt x="5018" y="7615"/>
                  </a:cubicBezTo>
                  <a:cubicBezTo>
                    <a:pt x="5046" y="7602"/>
                    <a:pt x="5078" y="7598"/>
                    <a:pt x="5112" y="7598"/>
                  </a:cubicBezTo>
                  <a:cubicBezTo>
                    <a:pt x="5152" y="7598"/>
                    <a:pt x="5194" y="7603"/>
                    <a:pt x="5234" y="7603"/>
                  </a:cubicBezTo>
                  <a:cubicBezTo>
                    <a:pt x="5253" y="7565"/>
                    <a:pt x="5288" y="7554"/>
                    <a:pt x="5330" y="7554"/>
                  </a:cubicBezTo>
                  <a:cubicBezTo>
                    <a:pt x="5365" y="7554"/>
                    <a:pt x="5404" y="7561"/>
                    <a:pt x="5445" y="7569"/>
                  </a:cubicBezTo>
                  <a:cubicBezTo>
                    <a:pt x="5456" y="7572"/>
                    <a:pt x="5466" y="7574"/>
                    <a:pt x="5477" y="7574"/>
                  </a:cubicBezTo>
                  <a:cubicBezTo>
                    <a:pt x="5506" y="7574"/>
                    <a:pt x="5534" y="7563"/>
                    <a:pt x="5559" y="7546"/>
                  </a:cubicBezTo>
                  <a:cubicBezTo>
                    <a:pt x="5578" y="7531"/>
                    <a:pt x="5605" y="7523"/>
                    <a:pt x="5632" y="7523"/>
                  </a:cubicBezTo>
                  <a:cubicBezTo>
                    <a:pt x="5646" y="7523"/>
                    <a:pt x="5660" y="7525"/>
                    <a:pt x="5673" y="7529"/>
                  </a:cubicBezTo>
                  <a:cubicBezTo>
                    <a:pt x="5747" y="7546"/>
                    <a:pt x="5827" y="7563"/>
                    <a:pt x="5901" y="7580"/>
                  </a:cubicBezTo>
                  <a:cubicBezTo>
                    <a:pt x="5946" y="7592"/>
                    <a:pt x="5895" y="7575"/>
                    <a:pt x="5923" y="7609"/>
                  </a:cubicBezTo>
                  <a:cubicBezTo>
                    <a:pt x="5929" y="7620"/>
                    <a:pt x="5923" y="7643"/>
                    <a:pt x="5906" y="7649"/>
                  </a:cubicBezTo>
                  <a:lnTo>
                    <a:pt x="5889" y="7649"/>
                  </a:lnTo>
                  <a:cubicBezTo>
                    <a:pt x="6037" y="7672"/>
                    <a:pt x="6180" y="7717"/>
                    <a:pt x="6368" y="7746"/>
                  </a:cubicBezTo>
                  <a:cubicBezTo>
                    <a:pt x="6425" y="7757"/>
                    <a:pt x="6487" y="7763"/>
                    <a:pt x="6544" y="7774"/>
                  </a:cubicBezTo>
                  <a:lnTo>
                    <a:pt x="6652" y="7763"/>
                  </a:lnTo>
                  <a:cubicBezTo>
                    <a:pt x="6681" y="7751"/>
                    <a:pt x="6709" y="7746"/>
                    <a:pt x="6744" y="7740"/>
                  </a:cubicBezTo>
                  <a:cubicBezTo>
                    <a:pt x="6766" y="7740"/>
                    <a:pt x="6789" y="7746"/>
                    <a:pt x="6806" y="7757"/>
                  </a:cubicBezTo>
                  <a:cubicBezTo>
                    <a:pt x="6812" y="7763"/>
                    <a:pt x="6818" y="7768"/>
                    <a:pt x="6812" y="7780"/>
                  </a:cubicBezTo>
                  <a:lnTo>
                    <a:pt x="6812" y="7785"/>
                  </a:lnTo>
                  <a:cubicBezTo>
                    <a:pt x="6909" y="7797"/>
                    <a:pt x="7006" y="7803"/>
                    <a:pt x="7102" y="7814"/>
                  </a:cubicBezTo>
                  <a:cubicBezTo>
                    <a:pt x="7285" y="7825"/>
                    <a:pt x="7467" y="7837"/>
                    <a:pt x="7649" y="7848"/>
                  </a:cubicBezTo>
                  <a:cubicBezTo>
                    <a:pt x="7735" y="7848"/>
                    <a:pt x="7820" y="7905"/>
                    <a:pt x="7848" y="7990"/>
                  </a:cubicBezTo>
                  <a:cubicBezTo>
                    <a:pt x="7894" y="7979"/>
                    <a:pt x="7940" y="7973"/>
                    <a:pt x="7991" y="7968"/>
                  </a:cubicBezTo>
                  <a:cubicBezTo>
                    <a:pt x="7991" y="7956"/>
                    <a:pt x="7991" y="7945"/>
                    <a:pt x="7997" y="7945"/>
                  </a:cubicBezTo>
                  <a:cubicBezTo>
                    <a:pt x="8019" y="7934"/>
                    <a:pt x="8048" y="7928"/>
                    <a:pt x="8076" y="7928"/>
                  </a:cubicBezTo>
                  <a:cubicBezTo>
                    <a:pt x="8150" y="7928"/>
                    <a:pt x="8224" y="7928"/>
                    <a:pt x="8298" y="7922"/>
                  </a:cubicBezTo>
                  <a:lnTo>
                    <a:pt x="829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14" name="Google Shape;1014;p45"/>
          <p:cNvSpPr txBox="1">
            <a:spLocks noGrp="1"/>
          </p:cNvSpPr>
          <p:nvPr>
            <p:ph type="subTitle" idx="4"/>
          </p:nvPr>
        </p:nvSpPr>
        <p:spPr>
          <a:xfrm>
            <a:off x="3352118" y="1359696"/>
            <a:ext cx="2330700" cy="404262"/>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smtClean="0"/>
              <a:t>Rooms </a:t>
            </a:r>
          </a:p>
          <a:p>
            <a:pPr marL="0" lvl="0" indent="0" algn="ctr" rtl="0">
              <a:spcBef>
                <a:spcPts val="0"/>
              </a:spcBef>
              <a:spcAft>
                <a:spcPts val="0"/>
              </a:spcAft>
              <a:buNone/>
            </a:pPr>
            <a:r>
              <a:rPr lang="en-US" dirty="0" smtClean="0"/>
              <a:t>Pages</a:t>
            </a:r>
            <a:endParaRPr dirty="0"/>
          </a:p>
        </p:txBody>
      </p:sp>
      <p:sp>
        <p:nvSpPr>
          <p:cNvPr id="1020" name="Google Shape;1020;p45"/>
          <p:cNvSpPr txBox="1">
            <a:spLocks noGrp="1"/>
          </p:cNvSpPr>
          <p:nvPr>
            <p:ph type="title"/>
          </p:nvPr>
        </p:nvSpPr>
        <p:spPr>
          <a:xfrm>
            <a:off x="2471550" y="582261"/>
            <a:ext cx="4200900" cy="569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solidFill>
                  <a:schemeClr val="dk2"/>
                </a:solidFill>
              </a:rPr>
              <a:t>Html Pages</a:t>
            </a:r>
            <a:endParaRPr dirty="0">
              <a:solidFill>
                <a:schemeClr val="dk2"/>
              </a:solidFill>
            </a:endParaRPr>
          </a:p>
        </p:txBody>
      </p:sp>
      <p:grpSp>
        <p:nvGrpSpPr>
          <p:cNvPr id="1021" name="Google Shape;1021;p45"/>
          <p:cNvGrpSpPr/>
          <p:nvPr/>
        </p:nvGrpSpPr>
        <p:grpSpPr>
          <a:xfrm rot="-64291">
            <a:off x="3882793" y="306123"/>
            <a:ext cx="1378153" cy="280247"/>
            <a:chOff x="1651250" y="1401975"/>
            <a:chExt cx="1378187" cy="280254"/>
          </a:xfrm>
        </p:grpSpPr>
        <p:sp>
          <p:nvSpPr>
            <p:cNvPr id="1022" name="Google Shape;1022;p45"/>
            <p:cNvSpPr/>
            <p:nvPr/>
          </p:nvSpPr>
          <p:spPr>
            <a:xfrm>
              <a:off x="1651250" y="1401975"/>
              <a:ext cx="1378187" cy="280254"/>
            </a:xfrm>
            <a:custGeom>
              <a:avLst/>
              <a:gdLst/>
              <a:ahLst/>
              <a:cxnLst/>
              <a:rect l="l" t="t" r="r" b="b"/>
              <a:pathLst>
                <a:path w="17315" h="3521" extrusionOk="0">
                  <a:moveTo>
                    <a:pt x="1" y="1"/>
                  </a:moveTo>
                  <a:lnTo>
                    <a:pt x="75" y="456"/>
                  </a:lnTo>
                  <a:lnTo>
                    <a:pt x="1" y="1470"/>
                  </a:lnTo>
                  <a:lnTo>
                    <a:pt x="75" y="2478"/>
                  </a:lnTo>
                  <a:lnTo>
                    <a:pt x="1" y="3088"/>
                  </a:lnTo>
                  <a:lnTo>
                    <a:pt x="1" y="3520"/>
                  </a:lnTo>
                  <a:lnTo>
                    <a:pt x="17314" y="3520"/>
                  </a:lnTo>
                  <a:lnTo>
                    <a:pt x="17314" y="3088"/>
                  </a:lnTo>
                  <a:lnTo>
                    <a:pt x="17172" y="2723"/>
                  </a:lnTo>
                  <a:lnTo>
                    <a:pt x="17314" y="2057"/>
                  </a:lnTo>
                  <a:lnTo>
                    <a:pt x="17109" y="1111"/>
                  </a:lnTo>
                  <a:lnTo>
                    <a:pt x="17109" y="479"/>
                  </a:lnTo>
                  <a:lnTo>
                    <a:pt x="1731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45"/>
            <p:cNvSpPr/>
            <p:nvPr/>
          </p:nvSpPr>
          <p:spPr>
            <a:xfrm>
              <a:off x="1871169" y="1401975"/>
              <a:ext cx="117482" cy="280254"/>
            </a:xfrm>
            <a:custGeom>
              <a:avLst/>
              <a:gdLst/>
              <a:ahLst/>
              <a:cxnLst/>
              <a:rect l="l" t="t" r="r" b="b"/>
              <a:pathLst>
                <a:path w="1476" h="3521" extrusionOk="0">
                  <a:moveTo>
                    <a:pt x="0" y="1"/>
                  </a:moveTo>
                  <a:lnTo>
                    <a:pt x="957" y="3520"/>
                  </a:lnTo>
                  <a:lnTo>
                    <a:pt x="1475" y="3520"/>
                  </a:lnTo>
                  <a:lnTo>
                    <a:pt x="51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45"/>
            <p:cNvSpPr/>
            <p:nvPr/>
          </p:nvSpPr>
          <p:spPr>
            <a:xfrm>
              <a:off x="1969548" y="1401975"/>
              <a:ext cx="117005" cy="280254"/>
            </a:xfrm>
            <a:custGeom>
              <a:avLst/>
              <a:gdLst/>
              <a:ahLst/>
              <a:cxnLst/>
              <a:rect l="l" t="t" r="r" b="b"/>
              <a:pathLst>
                <a:path w="1470" h="3521" extrusionOk="0">
                  <a:moveTo>
                    <a:pt x="0" y="1"/>
                  </a:moveTo>
                  <a:lnTo>
                    <a:pt x="957" y="3520"/>
                  </a:lnTo>
                  <a:lnTo>
                    <a:pt x="1469" y="3520"/>
                  </a:lnTo>
                  <a:lnTo>
                    <a:pt x="51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45"/>
            <p:cNvSpPr/>
            <p:nvPr/>
          </p:nvSpPr>
          <p:spPr>
            <a:xfrm>
              <a:off x="2165827" y="1401975"/>
              <a:ext cx="117482" cy="280254"/>
            </a:xfrm>
            <a:custGeom>
              <a:avLst/>
              <a:gdLst/>
              <a:ahLst/>
              <a:cxnLst/>
              <a:rect l="l" t="t" r="r" b="b"/>
              <a:pathLst>
                <a:path w="1476" h="3521" extrusionOk="0">
                  <a:moveTo>
                    <a:pt x="0" y="1"/>
                  </a:moveTo>
                  <a:lnTo>
                    <a:pt x="957" y="3520"/>
                  </a:lnTo>
                  <a:lnTo>
                    <a:pt x="1475" y="3520"/>
                  </a:lnTo>
                  <a:lnTo>
                    <a:pt x="51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45"/>
            <p:cNvSpPr/>
            <p:nvPr/>
          </p:nvSpPr>
          <p:spPr>
            <a:xfrm>
              <a:off x="2067846" y="1401975"/>
              <a:ext cx="117084" cy="280254"/>
            </a:xfrm>
            <a:custGeom>
              <a:avLst/>
              <a:gdLst/>
              <a:ahLst/>
              <a:cxnLst/>
              <a:rect l="l" t="t" r="r" b="b"/>
              <a:pathLst>
                <a:path w="1471" h="3521" extrusionOk="0">
                  <a:moveTo>
                    <a:pt x="1" y="1"/>
                  </a:moveTo>
                  <a:lnTo>
                    <a:pt x="952" y="3520"/>
                  </a:lnTo>
                  <a:lnTo>
                    <a:pt x="1470" y="3520"/>
                  </a:lnTo>
                  <a:lnTo>
                    <a:pt x="51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45"/>
            <p:cNvSpPr/>
            <p:nvPr/>
          </p:nvSpPr>
          <p:spPr>
            <a:xfrm>
              <a:off x="1772790" y="1401975"/>
              <a:ext cx="117482" cy="280254"/>
            </a:xfrm>
            <a:custGeom>
              <a:avLst/>
              <a:gdLst/>
              <a:ahLst/>
              <a:cxnLst/>
              <a:rect l="l" t="t" r="r" b="b"/>
              <a:pathLst>
                <a:path w="1476" h="3521" extrusionOk="0">
                  <a:moveTo>
                    <a:pt x="0" y="1"/>
                  </a:moveTo>
                  <a:lnTo>
                    <a:pt x="957" y="3520"/>
                  </a:lnTo>
                  <a:lnTo>
                    <a:pt x="1475" y="3520"/>
                  </a:lnTo>
                  <a:lnTo>
                    <a:pt x="51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45"/>
            <p:cNvSpPr/>
            <p:nvPr/>
          </p:nvSpPr>
          <p:spPr>
            <a:xfrm>
              <a:off x="2951821" y="1401975"/>
              <a:ext cx="77605" cy="280254"/>
            </a:xfrm>
            <a:custGeom>
              <a:avLst/>
              <a:gdLst/>
              <a:ahLst/>
              <a:cxnLst/>
              <a:rect l="l" t="t" r="r" b="b"/>
              <a:pathLst>
                <a:path w="975" h="3521" extrusionOk="0">
                  <a:moveTo>
                    <a:pt x="0" y="1"/>
                  </a:moveTo>
                  <a:lnTo>
                    <a:pt x="957" y="3520"/>
                  </a:lnTo>
                  <a:lnTo>
                    <a:pt x="974" y="3520"/>
                  </a:lnTo>
                  <a:lnTo>
                    <a:pt x="974" y="3088"/>
                  </a:lnTo>
                  <a:lnTo>
                    <a:pt x="832" y="2723"/>
                  </a:lnTo>
                  <a:lnTo>
                    <a:pt x="974" y="2057"/>
                  </a:lnTo>
                  <a:lnTo>
                    <a:pt x="769" y="1111"/>
                  </a:lnTo>
                  <a:lnTo>
                    <a:pt x="769" y="918"/>
                  </a:lnTo>
                  <a:lnTo>
                    <a:pt x="51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45"/>
            <p:cNvSpPr/>
            <p:nvPr/>
          </p:nvSpPr>
          <p:spPr>
            <a:xfrm>
              <a:off x="1674412" y="1401975"/>
              <a:ext cx="117482" cy="280254"/>
            </a:xfrm>
            <a:custGeom>
              <a:avLst/>
              <a:gdLst/>
              <a:ahLst/>
              <a:cxnLst/>
              <a:rect l="l" t="t" r="r" b="b"/>
              <a:pathLst>
                <a:path w="1476" h="3521" extrusionOk="0">
                  <a:moveTo>
                    <a:pt x="0" y="1"/>
                  </a:moveTo>
                  <a:lnTo>
                    <a:pt x="957" y="3520"/>
                  </a:lnTo>
                  <a:lnTo>
                    <a:pt x="1475" y="3520"/>
                  </a:lnTo>
                  <a:lnTo>
                    <a:pt x="51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45"/>
            <p:cNvSpPr/>
            <p:nvPr/>
          </p:nvSpPr>
          <p:spPr>
            <a:xfrm>
              <a:off x="2362505" y="1401975"/>
              <a:ext cx="117084" cy="280254"/>
            </a:xfrm>
            <a:custGeom>
              <a:avLst/>
              <a:gdLst/>
              <a:ahLst/>
              <a:cxnLst/>
              <a:rect l="l" t="t" r="r" b="b"/>
              <a:pathLst>
                <a:path w="1471" h="3521" extrusionOk="0">
                  <a:moveTo>
                    <a:pt x="1" y="1"/>
                  </a:moveTo>
                  <a:lnTo>
                    <a:pt x="958" y="3520"/>
                  </a:lnTo>
                  <a:lnTo>
                    <a:pt x="1470" y="3520"/>
                  </a:lnTo>
                  <a:lnTo>
                    <a:pt x="51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45"/>
            <p:cNvSpPr/>
            <p:nvPr/>
          </p:nvSpPr>
          <p:spPr>
            <a:xfrm>
              <a:off x="2558784" y="1401975"/>
              <a:ext cx="117482" cy="280254"/>
            </a:xfrm>
            <a:custGeom>
              <a:avLst/>
              <a:gdLst/>
              <a:ahLst/>
              <a:cxnLst/>
              <a:rect l="l" t="t" r="r" b="b"/>
              <a:pathLst>
                <a:path w="1476" h="3521" extrusionOk="0">
                  <a:moveTo>
                    <a:pt x="1" y="1"/>
                  </a:moveTo>
                  <a:lnTo>
                    <a:pt x="958" y="3520"/>
                  </a:lnTo>
                  <a:lnTo>
                    <a:pt x="1476" y="3520"/>
                  </a:lnTo>
                  <a:lnTo>
                    <a:pt x="51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45"/>
            <p:cNvSpPr/>
            <p:nvPr/>
          </p:nvSpPr>
          <p:spPr>
            <a:xfrm>
              <a:off x="2657163" y="1401975"/>
              <a:ext cx="117482" cy="280254"/>
            </a:xfrm>
            <a:custGeom>
              <a:avLst/>
              <a:gdLst/>
              <a:ahLst/>
              <a:cxnLst/>
              <a:rect l="l" t="t" r="r" b="b"/>
              <a:pathLst>
                <a:path w="1476" h="3521" extrusionOk="0">
                  <a:moveTo>
                    <a:pt x="1" y="1"/>
                  </a:moveTo>
                  <a:lnTo>
                    <a:pt x="957" y="3520"/>
                  </a:lnTo>
                  <a:lnTo>
                    <a:pt x="1476" y="3520"/>
                  </a:lnTo>
                  <a:lnTo>
                    <a:pt x="51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45"/>
            <p:cNvSpPr/>
            <p:nvPr/>
          </p:nvSpPr>
          <p:spPr>
            <a:xfrm>
              <a:off x="2755541" y="1401975"/>
              <a:ext cx="117005" cy="280254"/>
            </a:xfrm>
            <a:custGeom>
              <a:avLst/>
              <a:gdLst/>
              <a:ahLst/>
              <a:cxnLst/>
              <a:rect l="l" t="t" r="r" b="b"/>
              <a:pathLst>
                <a:path w="1470" h="3521" extrusionOk="0">
                  <a:moveTo>
                    <a:pt x="0" y="1"/>
                  </a:moveTo>
                  <a:lnTo>
                    <a:pt x="957" y="3520"/>
                  </a:lnTo>
                  <a:lnTo>
                    <a:pt x="1470" y="3520"/>
                  </a:lnTo>
                  <a:lnTo>
                    <a:pt x="51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45"/>
            <p:cNvSpPr/>
            <p:nvPr/>
          </p:nvSpPr>
          <p:spPr>
            <a:xfrm>
              <a:off x="2460883" y="1401975"/>
              <a:ext cx="117005" cy="280254"/>
            </a:xfrm>
            <a:custGeom>
              <a:avLst/>
              <a:gdLst/>
              <a:ahLst/>
              <a:cxnLst/>
              <a:rect l="l" t="t" r="r" b="b"/>
              <a:pathLst>
                <a:path w="1470" h="3521" extrusionOk="0">
                  <a:moveTo>
                    <a:pt x="1" y="1"/>
                  </a:moveTo>
                  <a:lnTo>
                    <a:pt x="952" y="3520"/>
                  </a:lnTo>
                  <a:lnTo>
                    <a:pt x="1470" y="3520"/>
                  </a:lnTo>
                  <a:lnTo>
                    <a:pt x="51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45"/>
            <p:cNvSpPr/>
            <p:nvPr/>
          </p:nvSpPr>
          <p:spPr>
            <a:xfrm>
              <a:off x="2264126" y="1401975"/>
              <a:ext cx="117482" cy="280254"/>
            </a:xfrm>
            <a:custGeom>
              <a:avLst/>
              <a:gdLst/>
              <a:ahLst/>
              <a:cxnLst/>
              <a:rect l="l" t="t" r="r" b="b"/>
              <a:pathLst>
                <a:path w="1476" h="3521" extrusionOk="0">
                  <a:moveTo>
                    <a:pt x="1" y="1"/>
                  </a:moveTo>
                  <a:lnTo>
                    <a:pt x="958" y="3520"/>
                  </a:lnTo>
                  <a:lnTo>
                    <a:pt x="1476" y="3520"/>
                  </a:lnTo>
                  <a:lnTo>
                    <a:pt x="51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45"/>
            <p:cNvSpPr/>
            <p:nvPr/>
          </p:nvSpPr>
          <p:spPr>
            <a:xfrm>
              <a:off x="2853920" y="1401975"/>
              <a:ext cx="117005" cy="280254"/>
            </a:xfrm>
            <a:custGeom>
              <a:avLst/>
              <a:gdLst/>
              <a:ahLst/>
              <a:cxnLst/>
              <a:rect l="l" t="t" r="r" b="b"/>
              <a:pathLst>
                <a:path w="1470" h="3521" extrusionOk="0">
                  <a:moveTo>
                    <a:pt x="0" y="1"/>
                  </a:moveTo>
                  <a:lnTo>
                    <a:pt x="951" y="3520"/>
                  </a:lnTo>
                  <a:lnTo>
                    <a:pt x="1470" y="3520"/>
                  </a:lnTo>
                  <a:lnTo>
                    <a:pt x="51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58" name="Google Shape;1058;p45"/>
          <p:cNvSpPr/>
          <p:nvPr/>
        </p:nvSpPr>
        <p:spPr>
          <a:xfrm rot="1397610">
            <a:off x="7393981" y="432384"/>
            <a:ext cx="1211355" cy="389256"/>
          </a:xfrm>
          <a:custGeom>
            <a:avLst/>
            <a:gdLst/>
            <a:ahLst/>
            <a:cxnLst/>
            <a:rect l="l" t="t" r="r" b="b"/>
            <a:pathLst>
              <a:path w="17315" h="4654" extrusionOk="0">
                <a:moveTo>
                  <a:pt x="1" y="0"/>
                </a:moveTo>
                <a:lnTo>
                  <a:pt x="143" y="1413"/>
                </a:lnTo>
                <a:lnTo>
                  <a:pt x="1" y="2460"/>
                </a:lnTo>
                <a:lnTo>
                  <a:pt x="143" y="3839"/>
                </a:lnTo>
                <a:lnTo>
                  <a:pt x="143" y="4653"/>
                </a:lnTo>
                <a:lnTo>
                  <a:pt x="17314" y="4579"/>
                </a:lnTo>
                <a:lnTo>
                  <a:pt x="17314" y="3588"/>
                </a:lnTo>
                <a:lnTo>
                  <a:pt x="17098" y="2176"/>
                </a:lnTo>
                <a:lnTo>
                  <a:pt x="17314" y="940"/>
                </a:lnTo>
                <a:lnTo>
                  <a:pt x="17314" y="0"/>
                </a:lnTo>
                <a:close/>
              </a:path>
            </a:pathLst>
          </a:cu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accent1"/>
                </a:solidFill>
                <a:latin typeface="Grand Hotel"/>
                <a:ea typeface="Grand Hotel"/>
                <a:cs typeface="Grand Hotel"/>
                <a:sym typeface="Grand Hotel"/>
              </a:rPr>
              <a:t>My Goals</a:t>
            </a:r>
            <a:endParaRPr sz="2000">
              <a:solidFill>
                <a:schemeClr val="accent1"/>
              </a:solidFill>
              <a:latin typeface="Grand Hotel"/>
              <a:ea typeface="Grand Hotel"/>
              <a:cs typeface="Grand Hotel"/>
              <a:sym typeface="Grand Hotel"/>
            </a:endParaRPr>
          </a:p>
        </p:txBody>
      </p:sp>
      <p:grpSp>
        <p:nvGrpSpPr>
          <p:cNvPr id="1059" name="Google Shape;1059;p45"/>
          <p:cNvGrpSpPr/>
          <p:nvPr/>
        </p:nvGrpSpPr>
        <p:grpSpPr>
          <a:xfrm>
            <a:off x="958887" y="208716"/>
            <a:ext cx="339250" cy="1455843"/>
            <a:chOff x="958887" y="208716"/>
            <a:chExt cx="339250" cy="1455843"/>
          </a:xfrm>
        </p:grpSpPr>
        <p:sp>
          <p:nvSpPr>
            <p:cNvPr id="1060" name="Google Shape;1060;p45"/>
            <p:cNvSpPr/>
            <p:nvPr/>
          </p:nvSpPr>
          <p:spPr>
            <a:xfrm rot="5400000">
              <a:off x="1114153" y="1634463"/>
              <a:ext cx="28720" cy="31472"/>
            </a:xfrm>
            <a:custGeom>
              <a:avLst/>
              <a:gdLst/>
              <a:ahLst/>
              <a:cxnLst/>
              <a:rect l="l" t="t" r="r" b="b"/>
              <a:pathLst>
                <a:path w="240" h="263" extrusionOk="0">
                  <a:moveTo>
                    <a:pt x="69" y="0"/>
                  </a:moveTo>
                  <a:cubicBezTo>
                    <a:pt x="0" y="86"/>
                    <a:pt x="23" y="177"/>
                    <a:pt x="74" y="262"/>
                  </a:cubicBezTo>
                  <a:cubicBezTo>
                    <a:pt x="97" y="251"/>
                    <a:pt x="120" y="234"/>
                    <a:pt x="143" y="217"/>
                  </a:cubicBezTo>
                  <a:cubicBezTo>
                    <a:pt x="239" y="131"/>
                    <a:pt x="239" y="120"/>
                    <a:pt x="143" y="34"/>
                  </a:cubicBezTo>
                  <a:cubicBezTo>
                    <a:pt x="120" y="23"/>
                    <a:pt x="97" y="6"/>
                    <a:pt x="69" y="0"/>
                  </a:cubicBezTo>
                  <a:close/>
                </a:path>
              </a:pathLst>
            </a:custGeom>
            <a:solidFill>
              <a:srgbClr val="F9E4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45"/>
            <p:cNvSpPr/>
            <p:nvPr/>
          </p:nvSpPr>
          <p:spPr>
            <a:xfrm rot="5400000">
              <a:off x="410163" y="757440"/>
              <a:ext cx="1436698" cy="339250"/>
            </a:xfrm>
            <a:custGeom>
              <a:avLst/>
              <a:gdLst/>
              <a:ahLst/>
              <a:cxnLst/>
              <a:rect l="l" t="t" r="r" b="b"/>
              <a:pathLst>
                <a:path w="12006" h="2835" extrusionOk="0">
                  <a:moveTo>
                    <a:pt x="8097" y="288"/>
                  </a:moveTo>
                  <a:cubicBezTo>
                    <a:pt x="8103" y="288"/>
                    <a:pt x="8110" y="288"/>
                    <a:pt x="8116" y="289"/>
                  </a:cubicBezTo>
                  <a:cubicBezTo>
                    <a:pt x="8241" y="289"/>
                    <a:pt x="8327" y="363"/>
                    <a:pt x="8321" y="465"/>
                  </a:cubicBezTo>
                  <a:cubicBezTo>
                    <a:pt x="8310" y="574"/>
                    <a:pt x="8219" y="653"/>
                    <a:pt x="8116" y="653"/>
                  </a:cubicBezTo>
                  <a:cubicBezTo>
                    <a:pt x="8008" y="653"/>
                    <a:pt x="7922" y="562"/>
                    <a:pt x="7922" y="454"/>
                  </a:cubicBezTo>
                  <a:cubicBezTo>
                    <a:pt x="7922" y="363"/>
                    <a:pt x="8002" y="288"/>
                    <a:pt x="8097" y="288"/>
                  </a:cubicBezTo>
                  <a:close/>
                  <a:moveTo>
                    <a:pt x="5519" y="363"/>
                  </a:moveTo>
                  <a:cubicBezTo>
                    <a:pt x="5627" y="363"/>
                    <a:pt x="5718" y="443"/>
                    <a:pt x="5718" y="551"/>
                  </a:cubicBezTo>
                  <a:cubicBezTo>
                    <a:pt x="5724" y="642"/>
                    <a:pt x="5656" y="722"/>
                    <a:pt x="5565" y="733"/>
                  </a:cubicBezTo>
                  <a:cubicBezTo>
                    <a:pt x="5561" y="733"/>
                    <a:pt x="5558" y="733"/>
                    <a:pt x="5555" y="733"/>
                  </a:cubicBezTo>
                  <a:cubicBezTo>
                    <a:pt x="5455" y="733"/>
                    <a:pt x="5342" y="651"/>
                    <a:pt x="5337" y="568"/>
                  </a:cubicBezTo>
                  <a:cubicBezTo>
                    <a:pt x="5331" y="460"/>
                    <a:pt x="5411" y="369"/>
                    <a:pt x="5519" y="363"/>
                  </a:cubicBezTo>
                  <a:close/>
                  <a:moveTo>
                    <a:pt x="2842" y="380"/>
                  </a:moveTo>
                  <a:lnTo>
                    <a:pt x="2837" y="386"/>
                  </a:lnTo>
                  <a:cubicBezTo>
                    <a:pt x="2945" y="386"/>
                    <a:pt x="3030" y="471"/>
                    <a:pt x="3030" y="579"/>
                  </a:cubicBezTo>
                  <a:cubicBezTo>
                    <a:pt x="3025" y="682"/>
                    <a:pt x="2945" y="767"/>
                    <a:pt x="2837" y="773"/>
                  </a:cubicBezTo>
                  <a:cubicBezTo>
                    <a:pt x="2734" y="761"/>
                    <a:pt x="2654" y="682"/>
                    <a:pt x="2643" y="574"/>
                  </a:cubicBezTo>
                  <a:cubicBezTo>
                    <a:pt x="2649" y="471"/>
                    <a:pt x="2734" y="386"/>
                    <a:pt x="2842" y="380"/>
                  </a:cubicBezTo>
                  <a:close/>
                  <a:moveTo>
                    <a:pt x="9454" y="653"/>
                  </a:moveTo>
                  <a:cubicBezTo>
                    <a:pt x="9568" y="670"/>
                    <a:pt x="9659" y="767"/>
                    <a:pt x="9659" y="887"/>
                  </a:cubicBezTo>
                  <a:cubicBezTo>
                    <a:pt x="9659" y="995"/>
                    <a:pt x="9568" y="1080"/>
                    <a:pt x="9466" y="1080"/>
                  </a:cubicBezTo>
                  <a:cubicBezTo>
                    <a:pt x="9352" y="1075"/>
                    <a:pt x="9261" y="978"/>
                    <a:pt x="9261" y="864"/>
                  </a:cubicBezTo>
                  <a:cubicBezTo>
                    <a:pt x="9249" y="750"/>
                    <a:pt x="9341" y="653"/>
                    <a:pt x="9454" y="653"/>
                  </a:cubicBezTo>
                  <a:close/>
                  <a:moveTo>
                    <a:pt x="4183" y="726"/>
                  </a:moveTo>
                  <a:cubicBezTo>
                    <a:pt x="4271" y="726"/>
                    <a:pt x="4340" y="797"/>
                    <a:pt x="4334" y="887"/>
                  </a:cubicBezTo>
                  <a:cubicBezTo>
                    <a:pt x="4340" y="989"/>
                    <a:pt x="4266" y="1080"/>
                    <a:pt x="4164" y="1097"/>
                  </a:cubicBezTo>
                  <a:cubicBezTo>
                    <a:pt x="4160" y="1098"/>
                    <a:pt x="4157" y="1098"/>
                    <a:pt x="4153" y="1098"/>
                  </a:cubicBezTo>
                  <a:cubicBezTo>
                    <a:pt x="4055" y="1098"/>
                    <a:pt x="3976" y="1020"/>
                    <a:pt x="3981" y="921"/>
                  </a:cubicBezTo>
                  <a:cubicBezTo>
                    <a:pt x="3965" y="816"/>
                    <a:pt x="4050" y="727"/>
                    <a:pt x="4154" y="727"/>
                  </a:cubicBezTo>
                  <a:cubicBezTo>
                    <a:pt x="4157" y="727"/>
                    <a:pt x="4160" y="727"/>
                    <a:pt x="4164" y="727"/>
                  </a:cubicBezTo>
                  <a:cubicBezTo>
                    <a:pt x="4170" y="727"/>
                    <a:pt x="4177" y="726"/>
                    <a:pt x="4183" y="726"/>
                  </a:cubicBezTo>
                  <a:close/>
                  <a:moveTo>
                    <a:pt x="6817" y="772"/>
                  </a:moveTo>
                  <a:cubicBezTo>
                    <a:pt x="7055" y="772"/>
                    <a:pt x="7063" y="1137"/>
                    <a:pt x="6817" y="1137"/>
                  </a:cubicBezTo>
                  <a:cubicBezTo>
                    <a:pt x="6816" y="1137"/>
                    <a:pt x="6814" y="1137"/>
                    <a:pt x="6812" y="1137"/>
                  </a:cubicBezTo>
                  <a:cubicBezTo>
                    <a:pt x="6704" y="1126"/>
                    <a:pt x="6630" y="1041"/>
                    <a:pt x="6630" y="932"/>
                  </a:cubicBezTo>
                  <a:cubicBezTo>
                    <a:pt x="6624" y="845"/>
                    <a:pt x="6698" y="773"/>
                    <a:pt x="6790" y="773"/>
                  </a:cubicBezTo>
                  <a:cubicBezTo>
                    <a:pt x="6794" y="773"/>
                    <a:pt x="6797" y="773"/>
                    <a:pt x="6801" y="773"/>
                  </a:cubicBezTo>
                  <a:cubicBezTo>
                    <a:pt x="6806" y="772"/>
                    <a:pt x="6811" y="772"/>
                    <a:pt x="6817" y="772"/>
                  </a:cubicBezTo>
                  <a:close/>
                  <a:moveTo>
                    <a:pt x="1561" y="744"/>
                  </a:moveTo>
                  <a:cubicBezTo>
                    <a:pt x="1669" y="750"/>
                    <a:pt x="1749" y="841"/>
                    <a:pt x="1737" y="949"/>
                  </a:cubicBezTo>
                  <a:cubicBezTo>
                    <a:pt x="1737" y="1063"/>
                    <a:pt x="1652" y="1154"/>
                    <a:pt x="1544" y="1160"/>
                  </a:cubicBezTo>
                  <a:cubicBezTo>
                    <a:pt x="1436" y="1154"/>
                    <a:pt x="1356" y="1063"/>
                    <a:pt x="1367" y="961"/>
                  </a:cubicBezTo>
                  <a:cubicBezTo>
                    <a:pt x="1362" y="847"/>
                    <a:pt x="1447" y="750"/>
                    <a:pt x="1561" y="744"/>
                  </a:cubicBezTo>
                  <a:close/>
                  <a:moveTo>
                    <a:pt x="8172" y="1236"/>
                  </a:moveTo>
                  <a:cubicBezTo>
                    <a:pt x="8183" y="1236"/>
                    <a:pt x="8195" y="1237"/>
                    <a:pt x="8207" y="1240"/>
                  </a:cubicBezTo>
                  <a:cubicBezTo>
                    <a:pt x="8293" y="1240"/>
                    <a:pt x="8361" y="1314"/>
                    <a:pt x="8355" y="1399"/>
                  </a:cubicBezTo>
                  <a:cubicBezTo>
                    <a:pt x="8340" y="1489"/>
                    <a:pt x="8261" y="1549"/>
                    <a:pt x="8173" y="1549"/>
                  </a:cubicBezTo>
                  <a:cubicBezTo>
                    <a:pt x="8165" y="1549"/>
                    <a:pt x="8158" y="1548"/>
                    <a:pt x="8150" y="1547"/>
                  </a:cubicBezTo>
                  <a:cubicBezTo>
                    <a:pt x="8065" y="1547"/>
                    <a:pt x="7996" y="1473"/>
                    <a:pt x="8002" y="1388"/>
                  </a:cubicBezTo>
                  <a:cubicBezTo>
                    <a:pt x="8012" y="1303"/>
                    <a:pt x="8088" y="1236"/>
                    <a:pt x="8172" y="1236"/>
                  </a:cubicBezTo>
                  <a:close/>
                  <a:moveTo>
                    <a:pt x="10848" y="1144"/>
                  </a:moveTo>
                  <a:cubicBezTo>
                    <a:pt x="10958" y="1144"/>
                    <a:pt x="11067" y="1221"/>
                    <a:pt x="11043" y="1371"/>
                  </a:cubicBezTo>
                  <a:cubicBezTo>
                    <a:pt x="11038" y="1485"/>
                    <a:pt x="10947" y="1576"/>
                    <a:pt x="10833" y="1576"/>
                  </a:cubicBezTo>
                  <a:cubicBezTo>
                    <a:pt x="10719" y="1570"/>
                    <a:pt x="10633" y="1468"/>
                    <a:pt x="10650" y="1354"/>
                  </a:cubicBezTo>
                  <a:cubicBezTo>
                    <a:pt x="10642" y="1213"/>
                    <a:pt x="10745" y="1144"/>
                    <a:pt x="10848" y="1144"/>
                  </a:cubicBezTo>
                  <a:close/>
                  <a:moveTo>
                    <a:pt x="2847" y="1353"/>
                  </a:moveTo>
                  <a:cubicBezTo>
                    <a:pt x="2928" y="1353"/>
                    <a:pt x="2996" y="1420"/>
                    <a:pt x="2990" y="1502"/>
                  </a:cubicBezTo>
                  <a:cubicBezTo>
                    <a:pt x="2996" y="1590"/>
                    <a:pt x="2927" y="1667"/>
                    <a:pt x="2840" y="1667"/>
                  </a:cubicBezTo>
                  <a:cubicBezTo>
                    <a:pt x="2837" y="1667"/>
                    <a:pt x="2834" y="1667"/>
                    <a:pt x="2831" y="1667"/>
                  </a:cubicBezTo>
                  <a:cubicBezTo>
                    <a:pt x="2828" y="1667"/>
                    <a:pt x="2824" y="1667"/>
                    <a:pt x="2821" y="1667"/>
                  </a:cubicBezTo>
                  <a:cubicBezTo>
                    <a:pt x="2740" y="1667"/>
                    <a:pt x="2677" y="1601"/>
                    <a:pt x="2677" y="1519"/>
                  </a:cubicBezTo>
                  <a:cubicBezTo>
                    <a:pt x="2672" y="1428"/>
                    <a:pt x="2746" y="1354"/>
                    <a:pt x="2837" y="1354"/>
                  </a:cubicBezTo>
                  <a:cubicBezTo>
                    <a:pt x="2840" y="1354"/>
                    <a:pt x="2843" y="1353"/>
                    <a:pt x="2847" y="1353"/>
                  </a:cubicBezTo>
                  <a:close/>
                  <a:moveTo>
                    <a:pt x="5505" y="1279"/>
                  </a:moveTo>
                  <a:cubicBezTo>
                    <a:pt x="5510" y="1279"/>
                    <a:pt x="5515" y="1279"/>
                    <a:pt x="5519" y="1280"/>
                  </a:cubicBezTo>
                  <a:cubicBezTo>
                    <a:pt x="5741" y="1342"/>
                    <a:pt x="5730" y="1661"/>
                    <a:pt x="5508" y="1707"/>
                  </a:cubicBezTo>
                  <a:cubicBezTo>
                    <a:pt x="5399" y="1701"/>
                    <a:pt x="5314" y="1616"/>
                    <a:pt x="5314" y="1513"/>
                  </a:cubicBezTo>
                  <a:cubicBezTo>
                    <a:pt x="5314" y="1394"/>
                    <a:pt x="5408" y="1279"/>
                    <a:pt x="5505" y="1279"/>
                  </a:cubicBezTo>
                  <a:close/>
                  <a:moveTo>
                    <a:pt x="9481" y="1723"/>
                  </a:moveTo>
                  <a:cubicBezTo>
                    <a:pt x="9486" y="1723"/>
                    <a:pt x="9490" y="1723"/>
                    <a:pt x="9494" y="1724"/>
                  </a:cubicBezTo>
                  <a:cubicBezTo>
                    <a:pt x="9591" y="1741"/>
                    <a:pt x="9659" y="1826"/>
                    <a:pt x="9659" y="1923"/>
                  </a:cubicBezTo>
                  <a:cubicBezTo>
                    <a:pt x="9659" y="2023"/>
                    <a:pt x="9579" y="2111"/>
                    <a:pt x="9475" y="2111"/>
                  </a:cubicBezTo>
                  <a:cubicBezTo>
                    <a:pt x="9472" y="2111"/>
                    <a:pt x="9469" y="2111"/>
                    <a:pt x="9466" y="2111"/>
                  </a:cubicBezTo>
                  <a:cubicBezTo>
                    <a:pt x="9369" y="2106"/>
                    <a:pt x="9295" y="2014"/>
                    <a:pt x="9306" y="1918"/>
                  </a:cubicBezTo>
                  <a:cubicBezTo>
                    <a:pt x="9312" y="1820"/>
                    <a:pt x="9399" y="1723"/>
                    <a:pt x="9481" y="1723"/>
                  </a:cubicBezTo>
                  <a:close/>
                  <a:moveTo>
                    <a:pt x="4226" y="1718"/>
                  </a:moveTo>
                  <a:cubicBezTo>
                    <a:pt x="4329" y="1724"/>
                    <a:pt x="4414" y="1809"/>
                    <a:pt x="4409" y="1918"/>
                  </a:cubicBezTo>
                  <a:lnTo>
                    <a:pt x="4409" y="1923"/>
                  </a:lnTo>
                  <a:cubicBezTo>
                    <a:pt x="4403" y="2043"/>
                    <a:pt x="4306" y="2134"/>
                    <a:pt x="4186" y="2134"/>
                  </a:cubicBezTo>
                  <a:cubicBezTo>
                    <a:pt x="4084" y="2134"/>
                    <a:pt x="4004" y="2049"/>
                    <a:pt x="4010" y="1952"/>
                  </a:cubicBezTo>
                  <a:cubicBezTo>
                    <a:pt x="4021" y="1832"/>
                    <a:pt x="4107" y="1735"/>
                    <a:pt x="4226" y="1718"/>
                  </a:cubicBezTo>
                  <a:close/>
                  <a:moveTo>
                    <a:pt x="1571" y="1764"/>
                  </a:moveTo>
                  <a:cubicBezTo>
                    <a:pt x="1663" y="1764"/>
                    <a:pt x="1743" y="1841"/>
                    <a:pt x="1737" y="1940"/>
                  </a:cubicBezTo>
                  <a:cubicBezTo>
                    <a:pt x="1749" y="2054"/>
                    <a:pt x="1663" y="2151"/>
                    <a:pt x="1550" y="2157"/>
                  </a:cubicBezTo>
                  <a:cubicBezTo>
                    <a:pt x="1546" y="2157"/>
                    <a:pt x="1543" y="2157"/>
                    <a:pt x="1539" y="2157"/>
                  </a:cubicBezTo>
                  <a:cubicBezTo>
                    <a:pt x="1447" y="2157"/>
                    <a:pt x="1379" y="2085"/>
                    <a:pt x="1379" y="1992"/>
                  </a:cubicBezTo>
                  <a:cubicBezTo>
                    <a:pt x="1367" y="1883"/>
                    <a:pt x="1447" y="1781"/>
                    <a:pt x="1561" y="1764"/>
                  </a:cubicBezTo>
                  <a:cubicBezTo>
                    <a:pt x="1564" y="1764"/>
                    <a:pt x="1567" y="1764"/>
                    <a:pt x="1571" y="1764"/>
                  </a:cubicBezTo>
                  <a:close/>
                  <a:moveTo>
                    <a:pt x="6812" y="1872"/>
                  </a:moveTo>
                  <a:cubicBezTo>
                    <a:pt x="6920" y="1872"/>
                    <a:pt x="7006" y="1952"/>
                    <a:pt x="7017" y="2060"/>
                  </a:cubicBezTo>
                  <a:cubicBezTo>
                    <a:pt x="7006" y="2162"/>
                    <a:pt x="6926" y="2248"/>
                    <a:pt x="6823" y="2259"/>
                  </a:cubicBezTo>
                  <a:cubicBezTo>
                    <a:pt x="6715" y="2259"/>
                    <a:pt x="6630" y="2180"/>
                    <a:pt x="6630" y="2071"/>
                  </a:cubicBezTo>
                  <a:cubicBezTo>
                    <a:pt x="6624" y="1963"/>
                    <a:pt x="6704" y="1872"/>
                    <a:pt x="6812" y="1872"/>
                  </a:cubicBezTo>
                  <a:close/>
                  <a:moveTo>
                    <a:pt x="8120" y="2157"/>
                  </a:moveTo>
                  <a:cubicBezTo>
                    <a:pt x="8218" y="2157"/>
                    <a:pt x="8293" y="2240"/>
                    <a:pt x="8293" y="2339"/>
                  </a:cubicBezTo>
                  <a:cubicBezTo>
                    <a:pt x="8293" y="2436"/>
                    <a:pt x="8213" y="2516"/>
                    <a:pt x="8116" y="2521"/>
                  </a:cubicBezTo>
                  <a:cubicBezTo>
                    <a:pt x="8014" y="2510"/>
                    <a:pt x="7940" y="2430"/>
                    <a:pt x="7934" y="2333"/>
                  </a:cubicBezTo>
                  <a:cubicBezTo>
                    <a:pt x="7934" y="2237"/>
                    <a:pt x="8014" y="2157"/>
                    <a:pt x="8110" y="2157"/>
                  </a:cubicBezTo>
                  <a:cubicBezTo>
                    <a:pt x="8114" y="2157"/>
                    <a:pt x="8117" y="2157"/>
                    <a:pt x="8120" y="2157"/>
                  </a:cubicBezTo>
                  <a:close/>
                  <a:moveTo>
                    <a:pt x="2865" y="2174"/>
                  </a:moveTo>
                  <a:cubicBezTo>
                    <a:pt x="2951" y="2185"/>
                    <a:pt x="3019" y="2265"/>
                    <a:pt x="3025" y="2356"/>
                  </a:cubicBezTo>
                  <a:cubicBezTo>
                    <a:pt x="3025" y="2456"/>
                    <a:pt x="2933" y="2556"/>
                    <a:pt x="2849" y="2556"/>
                  </a:cubicBezTo>
                  <a:cubicBezTo>
                    <a:pt x="2847" y="2556"/>
                    <a:pt x="2845" y="2556"/>
                    <a:pt x="2842" y="2555"/>
                  </a:cubicBezTo>
                  <a:lnTo>
                    <a:pt x="2837" y="2561"/>
                  </a:lnTo>
                  <a:cubicBezTo>
                    <a:pt x="2746" y="2544"/>
                    <a:pt x="2677" y="2453"/>
                    <a:pt x="2683" y="2356"/>
                  </a:cubicBezTo>
                  <a:cubicBezTo>
                    <a:pt x="2689" y="2259"/>
                    <a:pt x="2763" y="2180"/>
                    <a:pt x="2865" y="2174"/>
                  </a:cubicBezTo>
                  <a:close/>
                  <a:moveTo>
                    <a:pt x="5519" y="2248"/>
                  </a:moveTo>
                  <a:cubicBezTo>
                    <a:pt x="5616" y="2248"/>
                    <a:pt x="5696" y="2322"/>
                    <a:pt x="5707" y="2419"/>
                  </a:cubicBezTo>
                  <a:cubicBezTo>
                    <a:pt x="5691" y="2525"/>
                    <a:pt x="5605" y="2602"/>
                    <a:pt x="5501" y="2602"/>
                  </a:cubicBezTo>
                  <a:cubicBezTo>
                    <a:pt x="5494" y="2602"/>
                    <a:pt x="5486" y="2602"/>
                    <a:pt x="5479" y="2601"/>
                  </a:cubicBezTo>
                  <a:lnTo>
                    <a:pt x="5479" y="2601"/>
                  </a:lnTo>
                  <a:lnTo>
                    <a:pt x="5485" y="2607"/>
                  </a:lnTo>
                  <a:cubicBezTo>
                    <a:pt x="5388" y="2607"/>
                    <a:pt x="5320" y="2527"/>
                    <a:pt x="5320" y="2436"/>
                  </a:cubicBezTo>
                  <a:cubicBezTo>
                    <a:pt x="5331" y="2333"/>
                    <a:pt x="5417" y="2254"/>
                    <a:pt x="5519" y="2248"/>
                  </a:cubicBezTo>
                  <a:close/>
                  <a:moveTo>
                    <a:pt x="10080" y="0"/>
                  </a:moveTo>
                  <a:cubicBezTo>
                    <a:pt x="9955" y="0"/>
                    <a:pt x="9830" y="6"/>
                    <a:pt x="9705" y="27"/>
                  </a:cubicBezTo>
                  <a:cubicBezTo>
                    <a:pt x="9705" y="50"/>
                    <a:pt x="9705" y="78"/>
                    <a:pt x="9699" y="101"/>
                  </a:cubicBezTo>
                  <a:cubicBezTo>
                    <a:pt x="9652" y="216"/>
                    <a:pt x="9586" y="273"/>
                    <a:pt x="9505" y="273"/>
                  </a:cubicBezTo>
                  <a:cubicBezTo>
                    <a:pt x="9498" y="273"/>
                    <a:pt x="9491" y="273"/>
                    <a:pt x="9483" y="272"/>
                  </a:cubicBezTo>
                  <a:cubicBezTo>
                    <a:pt x="9398" y="260"/>
                    <a:pt x="9363" y="203"/>
                    <a:pt x="9352" y="38"/>
                  </a:cubicBezTo>
                  <a:cubicBezTo>
                    <a:pt x="9007" y="30"/>
                    <a:pt x="8662" y="27"/>
                    <a:pt x="8316" y="27"/>
                  </a:cubicBezTo>
                  <a:cubicBezTo>
                    <a:pt x="7896" y="27"/>
                    <a:pt x="7475" y="32"/>
                    <a:pt x="7057" y="38"/>
                  </a:cubicBezTo>
                  <a:cubicBezTo>
                    <a:pt x="7108" y="141"/>
                    <a:pt x="7074" y="260"/>
                    <a:pt x="6977" y="323"/>
                  </a:cubicBezTo>
                  <a:cubicBezTo>
                    <a:pt x="6940" y="342"/>
                    <a:pt x="6900" y="351"/>
                    <a:pt x="6860" y="351"/>
                  </a:cubicBezTo>
                  <a:cubicBezTo>
                    <a:pt x="6802" y="351"/>
                    <a:pt x="6745" y="332"/>
                    <a:pt x="6698" y="294"/>
                  </a:cubicBezTo>
                  <a:cubicBezTo>
                    <a:pt x="6607" y="220"/>
                    <a:pt x="6618" y="135"/>
                    <a:pt x="6670" y="44"/>
                  </a:cubicBezTo>
                  <a:lnTo>
                    <a:pt x="4813" y="44"/>
                  </a:lnTo>
                  <a:cubicBezTo>
                    <a:pt x="4759" y="42"/>
                    <a:pt x="4704" y="40"/>
                    <a:pt x="4651" y="40"/>
                  </a:cubicBezTo>
                  <a:cubicBezTo>
                    <a:pt x="4557" y="40"/>
                    <a:pt x="4465" y="44"/>
                    <a:pt x="4374" y="55"/>
                  </a:cubicBezTo>
                  <a:cubicBezTo>
                    <a:pt x="4363" y="89"/>
                    <a:pt x="4352" y="118"/>
                    <a:pt x="4334" y="146"/>
                  </a:cubicBezTo>
                  <a:cubicBezTo>
                    <a:pt x="4307" y="206"/>
                    <a:pt x="4246" y="244"/>
                    <a:pt x="4181" y="244"/>
                  </a:cubicBezTo>
                  <a:cubicBezTo>
                    <a:pt x="4166" y="244"/>
                    <a:pt x="4150" y="242"/>
                    <a:pt x="4135" y="238"/>
                  </a:cubicBezTo>
                  <a:cubicBezTo>
                    <a:pt x="4050" y="220"/>
                    <a:pt x="4004" y="135"/>
                    <a:pt x="4027" y="55"/>
                  </a:cubicBezTo>
                  <a:cubicBezTo>
                    <a:pt x="3766" y="45"/>
                    <a:pt x="3503" y="43"/>
                    <a:pt x="3240" y="43"/>
                  </a:cubicBezTo>
                  <a:cubicBezTo>
                    <a:pt x="2993" y="43"/>
                    <a:pt x="2745" y="45"/>
                    <a:pt x="2498" y="45"/>
                  </a:cubicBezTo>
                  <a:cubicBezTo>
                    <a:pt x="2400" y="45"/>
                    <a:pt x="2302" y="45"/>
                    <a:pt x="2204" y="44"/>
                  </a:cubicBezTo>
                  <a:cubicBezTo>
                    <a:pt x="2154" y="40"/>
                    <a:pt x="2104" y="38"/>
                    <a:pt x="2053" y="38"/>
                  </a:cubicBezTo>
                  <a:cubicBezTo>
                    <a:pt x="1961" y="38"/>
                    <a:pt x="1869" y="44"/>
                    <a:pt x="1777" y="55"/>
                  </a:cubicBezTo>
                  <a:cubicBezTo>
                    <a:pt x="1737" y="209"/>
                    <a:pt x="1675" y="272"/>
                    <a:pt x="1567" y="272"/>
                  </a:cubicBezTo>
                  <a:cubicBezTo>
                    <a:pt x="1458" y="272"/>
                    <a:pt x="1413" y="215"/>
                    <a:pt x="1379" y="55"/>
                  </a:cubicBezTo>
                  <a:cubicBezTo>
                    <a:pt x="1292" y="47"/>
                    <a:pt x="1181" y="44"/>
                    <a:pt x="1061" y="44"/>
                  </a:cubicBezTo>
                  <a:cubicBezTo>
                    <a:pt x="667" y="44"/>
                    <a:pt x="170" y="83"/>
                    <a:pt x="92" y="135"/>
                  </a:cubicBezTo>
                  <a:lnTo>
                    <a:pt x="439" y="340"/>
                  </a:lnTo>
                  <a:cubicBezTo>
                    <a:pt x="467" y="374"/>
                    <a:pt x="502" y="408"/>
                    <a:pt x="530" y="443"/>
                  </a:cubicBezTo>
                  <a:cubicBezTo>
                    <a:pt x="598" y="505"/>
                    <a:pt x="627" y="574"/>
                    <a:pt x="581" y="653"/>
                  </a:cubicBezTo>
                  <a:cubicBezTo>
                    <a:pt x="548" y="710"/>
                    <a:pt x="496" y="731"/>
                    <a:pt x="439" y="731"/>
                  </a:cubicBezTo>
                  <a:cubicBezTo>
                    <a:pt x="410" y="731"/>
                    <a:pt x="379" y="726"/>
                    <a:pt x="348" y="716"/>
                  </a:cubicBezTo>
                  <a:cubicBezTo>
                    <a:pt x="319" y="710"/>
                    <a:pt x="297" y="676"/>
                    <a:pt x="274" y="659"/>
                  </a:cubicBezTo>
                  <a:cubicBezTo>
                    <a:pt x="194" y="727"/>
                    <a:pt x="126" y="813"/>
                    <a:pt x="69" y="904"/>
                  </a:cubicBezTo>
                  <a:cubicBezTo>
                    <a:pt x="6" y="989"/>
                    <a:pt x="18" y="1018"/>
                    <a:pt x="126" y="1063"/>
                  </a:cubicBezTo>
                  <a:cubicBezTo>
                    <a:pt x="217" y="1103"/>
                    <a:pt x="314" y="1137"/>
                    <a:pt x="411" y="1172"/>
                  </a:cubicBezTo>
                  <a:cubicBezTo>
                    <a:pt x="473" y="1194"/>
                    <a:pt x="445" y="1228"/>
                    <a:pt x="422" y="1263"/>
                  </a:cubicBezTo>
                  <a:cubicBezTo>
                    <a:pt x="462" y="1291"/>
                    <a:pt x="502" y="1314"/>
                    <a:pt x="536" y="1348"/>
                  </a:cubicBezTo>
                  <a:cubicBezTo>
                    <a:pt x="610" y="1411"/>
                    <a:pt x="627" y="1519"/>
                    <a:pt x="581" y="1604"/>
                  </a:cubicBezTo>
                  <a:cubicBezTo>
                    <a:pt x="549" y="1664"/>
                    <a:pt x="487" y="1702"/>
                    <a:pt x="422" y="1702"/>
                  </a:cubicBezTo>
                  <a:cubicBezTo>
                    <a:pt x="407" y="1702"/>
                    <a:pt x="391" y="1700"/>
                    <a:pt x="376" y="1695"/>
                  </a:cubicBezTo>
                  <a:cubicBezTo>
                    <a:pt x="274" y="1678"/>
                    <a:pt x="240" y="1599"/>
                    <a:pt x="240" y="1502"/>
                  </a:cubicBezTo>
                  <a:lnTo>
                    <a:pt x="240" y="1422"/>
                  </a:lnTo>
                  <a:cubicBezTo>
                    <a:pt x="217" y="1433"/>
                    <a:pt x="194" y="1445"/>
                    <a:pt x="171" y="1462"/>
                  </a:cubicBezTo>
                  <a:cubicBezTo>
                    <a:pt x="46" y="1564"/>
                    <a:pt x="46" y="1582"/>
                    <a:pt x="154" y="1695"/>
                  </a:cubicBezTo>
                  <a:cubicBezTo>
                    <a:pt x="251" y="1792"/>
                    <a:pt x="348" y="1889"/>
                    <a:pt x="439" y="1980"/>
                  </a:cubicBezTo>
                  <a:cubicBezTo>
                    <a:pt x="559" y="2100"/>
                    <a:pt x="559" y="2100"/>
                    <a:pt x="456" y="2242"/>
                  </a:cubicBezTo>
                  <a:cubicBezTo>
                    <a:pt x="485" y="2248"/>
                    <a:pt x="513" y="2254"/>
                    <a:pt x="536" y="2259"/>
                  </a:cubicBezTo>
                  <a:cubicBezTo>
                    <a:pt x="667" y="2305"/>
                    <a:pt x="701" y="2350"/>
                    <a:pt x="690" y="2459"/>
                  </a:cubicBezTo>
                  <a:cubicBezTo>
                    <a:pt x="684" y="2550"/>
                    <a:pt x="616" y="2624"/>
                    <a:pt x="524" y="2641"/>
                  </a:cubicBezTo>
                  <a:cubicBezTo>
                    <a:pt x="514" y="2642"/>
                    <a:pt x="505" y="2643"/>
                    <a:pt x="495" y="2643"/>
                  </a:cubicBezTo>
                  <a:cubicBezTo>
                    <a:pt x="410" y="2643"/>
                    <a:pt x="355" y="2595"/>
                    <a:pt x="319" y="2487"/>
                  </a:cubicBezTo>
                  <a:cubicBezTo>
                    <a:pt x="314" y="2470"/>
                    <a:pt x="308" y="2447"/>
                    <a:pt x="314" y="2430"/>
                  </a:cubicBezTo>
                  <a:lnTo>
                    <a:pt x="314" y="2430"/>
                  </a:lnTo>
                  <a:cubicBezTo>
                    <a:pt x="177" y="2538"/>
                    <a:pt x="75" y="2681"/>
                    <a:pt x="0" y="2835"/>
                  </a:cubicBezTo>
                  <a:cubicBezTo>
                    <a:pt x="185" y="2810"/>
                    <a:pt x="364" y="2805"/>
                    <a:pt x="542" y="2805"/>
                  </a:cubicBezTo>
                  <a:cubicBezTo>
                    <a:pt x="652" y="2805"/>
                    <a:pt x="761" y="2807"/>
                    <a:pt x="871" y="2807"/>
                  </a:cubicBezTo>
                  <a:cubicBezTo>
                    <a:pt x="913" y="2807"/>
                    <a:pt x="955" y="2807"/>
                    <a:pt x="997" y="2806"/>
                  </a:cubicBezTo>
                  <a:cubicBezTo>
                    <a:pt x="1186" y="2802"/>
                    <a:pt x="1378" y="2762"/>
                    <a:pt x="1567" y="2762"/>
                  </a:cubicBezTo>
                  <a:cubicBezTo>
                    <a:pt x="1619" y="2762"/>
                    <a:pt x="1670" y="2765"/>
                    <a:pt x="1720" y="2772"/>
                  </a:cubicBezTo>
                  <a:cubicBezTo>
                    <a:pt x="1914" y="2795"/>
                    <a:pt x="2102" y="2800"/>
                    <a:pt x="2290" y="2800"/>
                  </a:cubicBezTo>
                  <a:lnTo>
                    <a:pt x="3554" y="2800"/>
                  </a:lnTo>
                  <a:cubicBezTo>
                    <a:pt x="3594" y="2801"/>
                    <a:pt x="3633" y="2801"/>
                    <a:pt x="3672" y="2801"/>
                  </a:cubicBezTo>
                  <a:cubicBezTo>
                    <a:pt x="3953" y="2801"/>
                    <a:pt x="4230" y="2789"/>
                    <a:pt x="4510" y="2789"/>
                  </a:cubicBezTo>
                  <a:cubicBezTo>
                    <a:pt x="4609" y="2789"/>
                    <a:pt x="4708" y="2791"/>
                    <a:pt x="4807" y="2795"/>
                  </a:cubicBezTo>
                  <a:cubicBezTo>
                    <a:pt x="4985" y="2801"/>
                    <a:pt x="5163" y="2802"/>
                    <a:pt x="5341" y="2802"/>
                  </a:cubicBezTo>
                  <a:cubicBezTo>
                    <a:pt x="5587" y="2802"/>
                    <a:pt x="5832" y="2799"/>
                    <a:pt x="6078" y="2799"/>
                  </a:cubicBezTo>
                  <a:cubicBezTo>
                    <a:pt x="6155" y="2799"/>
                    <a:pt x="6233" y="2799"/>
                    <a:pt x="6311" y="2800"/>
                  </a:cubicBezTo>
                  <a:cubicBezTo>
                    <a:pt x="6504" y="2800"/>
                    <a:pt x="6692" y="2760"/>
                    <a:pt x="6884" y="2760"/>
                  </a:cubicBezTo>
                  <a:cubicBezTo>
                    <a:pt x="6896" y="2760"/>
                    <a:pt x="6908" y="2760"/>
                    <a:pt x="6920" y="2760"/>
                  </a:cubicBezTo>
                  <a:cubicBezTo>
                    <a:pt x="7241" y="2768"/>
                    <a:pt x="7563" y="2771"/>
                    <a:pt x="7884" y="2771"/>
                  </a:cubicBezTo>
                  <a:cubicBezTo>
                    <a:pt x="8275" y="2771"/>
                    <a:pt x="8665" y="2767"/>
                    <a:pt x="9056" y="2760"/>
                  </a:cubicBezTo>
                  <a:cubicBezTo>
                    <a:pt x="9202" y="2760"/>
                    <a:pt x="9347" y="2717"/>
                    <a:pt x="9493" y="2717"/>
                  </a:cubicBezTo>
                  <a:cubicBezTo>
                    <a:pt x="9530" y="2717"/>
                    <a:pt x="9566" y="2719"/>
                    <a:pt x="9603" y="2726"/>
                  </a:cubicBezTo>
                  <a:cubicBezTo>
                    <a:pt x="9730" y="2745"/>
                    <a:pt x="9857" y="2756"/>
                    <a:pt x="9985" y="2756"/>
                  </a:cubicBezTo>
                  <a:cubicBezTo>
                    <a:pt x="10011" y="2756"/>
                    <a:pt x="10037" y="2756"/>
                    <a:pt x="10064" y="2755"/>
                  </a:cubicBezTo>
                  <a:cubicBezTo>
                    <a:pt x="10209" y="2755"/>
                    <a:pt x="10349" y="2731"/>
                    <a:pt x="10489" y="2731"/>
                  </a:cubicBezTo>
                  <a:cubicBezTo>
                    <a:pt x="10503" y="2731"/>
                    <a:pt x="10517" y="2731"/>
                    <a:pt x="10531" y="2732"/>
                  </a:cubicBezTo>
                  <a:cubicBezTo>
                    <a:pt x="10543" y="2733"/>
                    <a:pt x="10555" y="2734"/>
                    <a:pt x="10567" y="2734"/>
                  </a:cubicBezTo>
                  <a:cubicBezTo>
                    <a:pt x="10684" y="2734"/>
                    <a:pt x="10794" y="2682"/>
                    <a:pt x="10867" y="2584"/>
                  </a:cubicBezTo>
                  <a:cubicBezTo>
                    <a:pt x="10838" y="2521"/>
                    <a:pt x="10770" y="2516"/>
                    <a:pt x="10724" y="2476"/>
                  </a:cubicBezTo>
                  <a:cubicBezTo>
                    <a:pt x="10662" y="2424"/>
                    <a:pt x="10639" y="2333"/>
                    <a:pt x="10673" y="2259"/>
                  </a:cubicBezTo>
                  <a:cubicBezTo>
                    <a:pt x="10705" y="2189"/>
                    <a:pt x="10778" y="2145"/>
                    <a:pt x="10853" y="2145"/>
                  </a:cubicBezTo>
                  <a:cubicBezTo>
                    <a:pt x="10858" y="2145"/>
                    <a:pt x="10862" y="2145"/>
                    <a:pt x="10867" y="2145"/>
                  </a:cubicBezTo>
                  <a:cubicBezTo>
                    <a:pt x="10952" y="2145"/>
                    <a:pt x="11026" y="2208"/>
                    <a:pt x="11026" y="2293"/>
                  </a:cubicBezTo>
                  <a:cubicBezTo>
                    <a:pt x="11032" y="2333"/>
                    <a:pt x="11043" y="2373"/>
                    <a:pt x="11055" y="2413"/>
                  </a:cubicBezTo>
                  <a:lnTo>
                    <a:pt x="12006" y="1513"/>
                  </a:lnTo>
                  <a:cubicBezTo>
                    <a:pt x="11955" y="1422"/>
                    <a:pt x="11932" y="1337"/>
                    <a:pt x="12006" y="1246"/>
                  </a:cubicBezTo>
                  <a:cubicBezTo>
                    <a:pt x="11977" y="1206"/>
                    <a:pt x="11943" y="1172"/>
                    <a:pt x="11903" y="1149"/>
                  </a:cubicBezTo>
                  <a:lnTo>
                    <a:pt x="11021" y="408"/>
                  </a:lnTo>
                  <a:lnTo>
                    <a:pt x="11021" y="408"/>
                  </a:lnTo>
                  <a:cubicBezTo>
                    <a:pt x="11032" y="465"/>
                    <a:pt x="11038" y="517"/>
                    <a:pt x="11038" y="568"/>
                  </a:cubicBezTo>
                  <a:cubicBezTo>
                    <a:pt x="11032" y="663"/>
                    <a:pt x="10953" y="734"/>
                    <a:pt x="10864" y="734"/>
                  </a:cubicBezTo>
                  <a:cubicBezTo>
                    <a:pt x="10857" y="734"/>
                    <a:pt x="10851" y="734"/>
                    <a:pt x="10844" y="733"/>
                  </a:cubicBezTo>
                  <a:cubicBezTo>
                    <a:pt x="10753" y="727"/>
                    <a:pt x="10679" y="659"/>
                    <a:pt x="10668" y="568"/>
                  </a:cubicBezTo>
                  <a:cubicBezTo>
                    <a:pt x="10673" y="471"/>
                    <a:pt x="10759" y="397"/>
                    <a:pt x="10855" y="397"/>
                  </a:cubicBezTo>
                  <a:cubicBezTo>
                    <a:pt x="10912" y="397"/>
                    <a:pt x="10964" y="403"/>
                    <a:pt x="11015" y="408"/>
                  </a:cubicBezTo>
                  <a:lnTo>
                    <a:pt x="10673" y="101"/>
                  </a:lnTo>
                  <a:cubicBezTo>
                    <a:pt x="10622" y="55"/>
                    <a:pt x="10582" y="4"/>
                    <a:pt x="10508" y="4"/>
                  </a:cubicBezTo>
                  <a:cubicBezTo>
                    <a:pt x="10482" y="5"/>
                    <a:pt x="10455" y="5"/>
                    <a:pt x="10429" y="5"/>
                  </a:cubicBezTo>
                  <a:cubicBezTo>
                    <a:pt x="10313" y="5"/>
                    <a:pt x="10196" y="0"/>
                    <a:pt x="100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45"/>
            <p:cNvSpPr/>
            <p:nvPr/>
          </p:nvSpPr>
          <p:spPr>
            <a:xfrm rot="5400000">
              <a:off x="1097519" y="233546"/>
              <a:ext cx="45832" cy="51935"/>
            </a:xfrm>
            <a:custGeom>
              <a:avLst/>
              <a:gdLst/>
              <a:ahLst/>
              <a:cxnLst/>
              <a:rect l="l" t="t" r="r" b="b"/>
              <a:pathLst>
                <a:path w="383" h="434" extrusionOk="0">
                  <a:moveTo>
                    <a:pt x="183" y="0"/>
                  </a:moveTo>
                  <a:cubicBezTo>
                    <a:pt x="109" y="35"/>
                    <a:pt x="47" y="91"/>
                    <a:pt x="1" y="154"/>
                  </a:cubicBezTo>
                  <a:cubicBezTo>
                    <a:pt x="1" y="183"/>
                    <a:pt x="1" y="211"/>
                    <a:pt x="1" y="234"/>
                  </a:cubicBezTo>
                  <a:cubicBezTo>
                    <a:pt x="1" y="331"/>
                    <a:pt x="29" y="410"/>
                    <a:pt x="138" y="427"/>
                  </a:cubicBezTo>
                  <a:cubicBezTo>
                    <a:pt x="153" y="432"/>
                    <a:pt x="168" y="434"/>
                    <a:pt x="183" y="434"/>
                  </a:cubicBezTo>
                  <a:cubicBezTo>
                    <a:pt x="248" y="434"/>
                    <a:pt x="309" y="396"/>
                    <a:pt x="337" y="336"/>
                  </a:cubicBezTo>
                  <a:cubicBezTo>
                    <a:pt x="383" y="251"/>
                    <a:pt x="365" y="148"/>
                    <a:pt x="297" y="80"/>
                  </a:cubicBezTo>
                  <a:cubicBezTo>
                    <a:pt x="263" y="52"/>
                    <a:pt x="223" y="23"/>
                    <a:pt x="18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45"/>
            <p:cNvSpPr/>
            <p:nvPr/>
          </p:nvSpPr>
          <p:spPr>
            <a:xfrm rot="5400000">
              <a:off x="990299" y="1479737"/>
              <a:ext cx="49182" cy="51935"/>
            </a:xfrm>
            <a:custGeom>
              <a:avLst/>
              <a:gdLst/>
              <a:ahLst/>
              <a:cxnLst/>
              <a:rect l="l" t="t" r="r" b="b"/>
              <a:pathLst>
                <a:path w="411" h="434" extrusionOk="0">
                  <a:moveTo>
                    <a:pt x="213" y="1"/>
                  </a:moveTo>
                  <a:cubicBezTo>
                    <a:pt x="139" y="1"/>
                    <a:pt x="67" y="40"/>
                    <a:pt x="35" y="115"/>
                  </a:cubicBezTo>
                  <a:cubicBezTo>
                    <a:pt x="0" y="189"/>
                    <a:pt x="23" y="280"/>
                    <a:pt x="86" y="326"/>
                  </a:cubicBezTo>
                  <a:cubicBezTo>
                    <a:pt x="131" y="366"/>
                    <a:pt x="200" y="377"/>
                    <a:pt x="228" y="434"/>
                  </a:cubicBezTo>
                  <a:cubicBezTo>
                    <a:pt x="297" y="388"/>
                    <a:pt x="359" y="331"/>
                    <a:pt x="410" y="263"/>
                  </a:cubicBezTo>
                  <a:cubicBezTo>
                    <a:pt x="405" y="223"/>
                    <a:pt x="393" y="189"/>
                    <a:pt x="388" y="149"/>
                  </a:cubicBezTo>
                  <a:cubicBezTo>
                    <a:pt x="388" y="67"/>
                    <a:pt x="319" y="1"/>
                    <a:pt x="238" y="1"/>
                  </a:cubicBezTo>
                  <a:cubicBezTo>
                    <a:pt x="235" y="1"/>
                    <a:pt x="232" y="1"/>
                    <a:pt x="228" y="1"/>
                  </a:cubicBezTo>
                  <a:cubicBezTo>
                    <a:pt x="223" y="1"/>
                    <a:pt x="218" y="1"/>
                    <a:pt x="21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45"/>
            <p:cNvSpPr/>
            <p:nvPr/>
          </p:nvSpPr>
          <p:spPr>
            <a:xfrm rot="5400000">
              <a:off x="1245365" y="1008676"/>
              <a:ext cx="60072" cy="38532"/>
            </a:xfrm>
            <a:custGeom>
              <a:avLst/>
              <a:gdLst/>
              <a:ahLst/>
              <a:cxnLst/>
              <a:rect l="l" t="t" r="r" b="b"/>
              <a:pathLst>
                <a:path w="502" h="322" extrusionOk="0">
                  <a:moveTo>
                    <a:pt x="259" y="1"/>
                  </a:moveTo>
                  <a:cubicBezTo>
                    <a:pt x="194" y="1"/>
                    <a:pt x="129" y="3"/>
                    <a:pt x="63" y="9"/>
                  </a:cubicBezTo>
                  <a:cubicBezTo>
                    <a:pt x="12" y="106"/>
                    <a:pt x="0" y="191"/>
                    <a:pt x="92" y="265"/>
                  </a:cubicBezTo>
                  <a:cubicBezTo>
                    <a:pt x="139" y="303"/>
                    <a:pt x="196" y="322"/>
                    <a:pt x="254" y="322"/>
                  </a:cubicBezTo>
                  <a:cubicBezTo>
                    <a:pt x="293" y="322"/>
                    <a:pt x="333" y="313"/>
                    <a:pt x="371" y="294"/>
                  </a:cubicBezTo>
                  <a:cubicBezTo>
                    <a:pt x="467" y="231"/>
                    <a:pt x="502" y="112"/>
                    <a:pt x="450" y="9"/>
                  </a:cubicBezTo>
                  <a:cubicBezTo>
                    <a:pt x="388" y="3"/>
                    <a:pt x="324" y="1"/>
                    <a:pt x="25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45"/>
            <p:cNvSpPr/>
            <p:nvPr/>
          </p:nvSpPr>
          <p:spPr>
            <a:xfrm rot="5400000">
              <a:off x="981983" y="244735"/>
              <a:ext cx="46430" cy="48105"/>
            </a:xfrm>
            <a:custGeom>
              <a:avLst/>
              <a:gdLst/>
              <a:ahLst/>
              <a:cxnLst/>
              <a:rect l="l" t="t" r="r" b="b"/>
              <a:pathLst>
                <a:path w="388" h="402" extrusionOk="0">
                  <a:moveTo>
                    <a:pt x="142" y="1"/>
                  </a:moveTo>
                  <a:cubicBezTo>
                    <a:pt x="85" y="52"/>
                    <a:pt x="34" y="115"/>
                    <a:pt x="0" y="189"/>
                  </a:cubicBezTo>
                  <a:cubicBezTo>
                    <a:pt x="0" y="206"/>
                    <a:pt x="0" y="229"/>
                    <a:pt x="6" y="246"/>
                  </a:cubicBezTo>
                  <a:cubicBezTo>
                    <a:pt x="41" y="358"/>
                    <a:pt x="95" y="401"/>
                    <a:pt x="179" y="401"/>
                  </a:cubicBezTo>
                  <a:cubicBezTo>
                    <a:pt x="189" y="401"/>
                    <a:pt x="200" y="401"/>
                    <a:pt x="211" y="400"/>
                  </a:cubicBezTo>
                  <a:cubicBezTo>
                    <a:pt x="302" y="382"/>
                    <a:pt x="370" y="308"/>
                    <a:pt x="376" y="217"/>
                  </a:cubicBezTo>
                  <a:cubicBezTo>
                    <a:pt x="387" y="109"/>
                    <a:pt x="353" y="64"/>
                    <a:pt x="222" y="18"/>
                  </a:cubicBezTo>
                  <a:cubicBezTo>
                    <a:pt x="199" y="12"/>
                    <a:pt x="171" y="7"/>
                    <a:pt x="14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45"/>
            <p:cNvSpPr/>
            <p:nvPr/>
          </p:nvSpPr>
          <p:spPr>
            <a:xfrm rot="5400000">
              <a:off x="1207790" y="1486737"/>
              <a:ext cx="44515" cy="39968"/>
            </a:xfrm>
            <a:custGeom>
              <a:avLst/>
              <a:gdLst/>
              <a:ahLst/>
              <a:cxnLst/>
              <a:rect l="l" t="t" r="r" b="b"/>
              <a:pathLst>
                <a:path w="372" h="334" extrusionOk="0">
                  <a:moveTo>
                    <a:pt x="178" y="0"/>
                  </a:moveTo>
                  <a:cubicBezTo>
                    <a:pt x="86" y="0"/>
                    <a:pt x="6" y="73"/>
                    <a:pt x="1" y="172"/>
                  </a:cubicBezTo>
                  <a:cubicBezTo>
                    <a:pt x="12" y="263"/>
                    <a:pt x="86" y="331"/>
                    <a:pt x="177" y="331"/>
                  </a:cubicBezTo>
                  <a:cubicBezTo>
                    <a:pt x="186" y="333"/>
                    <a:pt x="195" y="333"/>
                    <a:pt x="204" y="333"/>
                  </a:cubicBezTo>
                  <a:cubicBezTo>
                    <a:pt x="290" y="333"/>
                    <a:pt x="366" y="259"/>
                    <a:pt x="371" y="172"/>
                  </a:cubicBezTo>
                  <a:cubicBezTo>
                    <a:pt x="371" y="115"/>
                    <a:pt x="360" y="63"/>
                    <a:pt x="348" y="12"/>
                  </a:cubicBezTo>
                  <a:cubicBezTo>
                    <a:pt x="297" y="6"/>
                    <a:pt x="240" y="1"/>
                    <a:pt x="189" y="1"/>
                  </a:cubicBezTo>
                  <a:cubicBezTo>
                    <a:pt x="185" y="0"/>
                    <a:pt x="182" y="0"/>
                    <a:pt x="17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45"/>
            <p:cNvSpPr/>
            <p:nvPr/>
          </p:nvSpPr>
          <p:spPr>
            <a:xfrm rot="5400000">
              <a:off x="1212637" y="238333"/>
              <a:ext cx="42361" cy="47268"/>
            </a:xfrm>
            <a:custGeom>
              <a:avLst/>
              <a:gdLst/>
              <a:ahLst/>
              <a:cxnLst/>
              <a:rect l="l" t="t" r="r" b="b"/>
              <a:pathLst>
                <a:path w="354" h="395" extrusionOk="0">
                  <a:moveTo>
                    <a:pt x="165" y="0"/>
                  </a:moveTo>
                  <a:cubicBezTo>
                    <a:pt x="165" y="137"/>
                    <a:pt x="29" y="199"/>
                    <a:pt x="0" y="319"/>
                  </a:cubicBezTo>
                  <a:cubicBezTo>
                    <a:pt x="23" y="342"/>
                    <a:pt x="46" y="370"/>
                    <a:pt x="74" y="376"/>
                  </a:cubicBezTo>
                  <a:cubicBezTo>
                    <a:pt x="109" y="387"/>
                    <a:pt x="143" y="394"/>
                    <a:pt x="175" y="394"/>
                  </a:cubicBezTo>
                  <a:cubicBezTo>
                    <a:pt x="227" y="394"/>
                    <a:pt x="273" y="375"/>
                    <a:pt x="308" y="319"/>
                  </a:cubicBezTo>
                  <a:cubicBezTo>
                    <a:pt x="353" y="234"/>
                    <a:pt x="325" y="165"/>
                    <a:pt x="256" y="103"/>
                  </a:cubicBezTo>
                  <a:cubicBezTo>
                    <a:pt x="222" y="74"/>
                    <a:pt x="194" y="34"/>
                    <a:pt x="16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45"/>
            <p:cNvSpPr/>
            <p:nvPr/>
          </p:nvSpPr>
          <p:spPr>
            <a:xfrm rot="5400000">
              <a:off x="1255477" y="383128"/>
              <a:ext cx="47746" cy="27523"/>
            </a:xfrm>
            <a:custGeom>
              <a:avLst/>
              <a:gdLst/>
              <a:ahLst/>
              <a:cxnLst/>
              <a:rect l="l" t="t" r="r" b="b"/>
              <a:pathLst>
                <a:path w="399" h="230" extrusionOk="0">
                  <a:moveTo>
                    <a:pt x="199" y="0"/>
                  </a:moveTo>
                  <a:cubicBezTo>
                    <a:pt x="132" y="0"/>
                    <a:pt x="65" y="5"/>
                    <a:pt x="0" y="13"/>
                  </a:cubicBezTo>
                  <a:cubicBezTo>
                    <a:pt x="34" y="173"/>
                    <a:pt x="80" y="224"/>
                    <a:pt x="188" y="230"/>
                  </a:cubicBezTo>
                  <a:cubicBezTo>
                    <a:pt x="296" y="230"/>
                    <a:pt x="359" y="167"/>
                    <a:pt x="399" y="13"/>
                  </a:cubicBezTo>
                  <a:cubicBezTo>
                    <a:pt x="333" y="5"/>
                    <a:pt x="266" y="0"/>
                    <a:pt x="19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45"/>
            <p:cNvSpPr/>
            <p:nvPr/>
          </p:nvSpPr>
          <p:spPr>
            <a:xfrm rot="5400000">
              <a:off x="1259306" y="1331831"/>
              <a:ext cx="42361" cy="31472"/>
            </a:xfrm>
            <a:custGeom>
              <a:avLst/>
              <a:gdLst/>
              <a:ahLst/>
              <a:cxnLst/>
              <a:rect l="l" t="t" r="r" b="b"/>
              <a:pathLst>
                <a:path w="354" h="263" extrusionOk="0">
                  <a:moveTo>
                    <a:pt x="262" y="1"/>
                  </a:moveTo>
                  <a:cubicBezTo>
                    <a:pt x="175" y="1"/>
                    <a:pt x="89" y="24"/>
                    <a:pt x="1" y="28"/>
                  </a:cubicBezTo>
                  <a:cubicBezTo>
                    <a:pt x="12" y="193"/>
                    <a:pt x="46" y="244"/>
                    <a:pt x="132" y="261"/>
                  </a:cubicBezTo>
                  <a:cubicBezTo>
                    <a:pt x="139" y="262"/>
                    <a:pt x="147" y="263"/>
                    <a:pt x="154" y="263"/>
                  </a:cubicBezTo>
                  <a:cubicBezTo>
                    <a:pt x="236" y="263"/>
                    <a:pt x="306" y="205"/>
                    <a:pt x="348" y="91"/>
                  </a:cubicBezTo>
                  <a:cubicBezTo>
                    <a:pt x="354" y="62"/>
                    <a:pt x="354" y="39"/>
                    <a:pt x="354" y="11"/>
                  </a:cubicBezTo>
                  <a:cubicBezTo>
                    <a:pt x="323" y="3"/>
                    <a:pt x="292" y="1"/>
                    <a:pt x="26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45"/>
            <p:cNvSpPr/>
            <p:nvPr/>
          </p:nvSpPr>
          <p:spPr>
            <a:xfrm rot="5400000">
              <a:off x="1258768" y="696470"/>
              <a:ext cx="44396" cy="24292"/>
            </a:xfrm>
            <a:custGeom>
              <a:avLst/>
              <a:gdLst/>
              <a:ahLst/>
              <a:cxnLst/>
              <a:rect l="l" t="t" r="r" b="b"/>
              <a:pathLst>
                <a:path w="371" h="203" extrusionOk="0">
                  <a:moveTo>
                    <a:pt x="200" y="0"/>
                  </a:moveTo>
                  <a:cubicBezTo>
                    <a:pt x="143" y="0"/>
                    <a:pt x="86" y="5"/>
                    <a:pt x="29" y="13"/>
                  </a:cubicBezTo>
                  <a:cubicBezTo>
                    <a:pt x="1" y="93"/>
                    <a:pt x="52" y="178"/>
                    <a:pt x="132" y="196"/>
                  </a:cubicBezTo>
                  <a:cubicBezTo>
                    <a:pt x="148" y="200"/>
                    <a:pt x="165" y="202"/>
                    <a:pt x="181" y="202"/>
                  </a:cubicBezTo>
                  <a:cubicBezTo>
                    <a:pt x="245" y="202"/>
                    <a:pt x="305" y="169"/>
                    <a:pt x="337" y="110"/>
                  </a:cubicBezTo>
                  <a:cubicBezTo>
                    <a:pt x="348" y="76"/>
                    <a:pt x="360" y="47"/>
                    <a:pt x="371" y="13"/>
                  </a:cubicBezTo>
                  <a:cubicBezTo>
                    <a:pt x="314" y="5"/>
                    <a:pt x="257" y="0"/>
                    <a:pt x="20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45"/>
            <p:cNvSpPr/>
            <p:nvPr/>
          </p:nvSpPr>
          <p:spPr>
            <a:xfrm rot="5400000">
              <a:off x="1170156" y="1314838"/>
              <a:ext cx="48464" cy="51217"/>
            </a:xfrm>
            <a:custGeom>
              <a:avLst/>
              <a:gdLst/>
              <a:ahLst/>
              <a:cxnLst/>
              <a:rect l="l" t="t" r="r" b="b"/>
              <a:pathLst>
                <a:path w="405" h="428" extrusionOk="0">
                  <a:moveTo>
                    <a:pt x="199" y="0"/>
                  </a:moveTo>
                  <a:cubicBezTo>
                    <a:pt x="86" y="0"/>
                    <a:pt x="0" y="97"/>
                    <a:pt x="6" y="211"/>
                  </a:cubicBezTo>
                  <a:cubicBezTo>
                    <a:pt x="6" y="325"/>
                    <a:pt x="91" y="422"/>
                    <a:pt x="211" y="427"/>
                  </a:cubicBezTo>
                  <a:cubicBezTo>
                    <a:pt x="313" y="427"/>
                    <a:pt x="404" y="342"/>
                    <a:pt x="404" y="234"/>
                  </a:cubicBezTo>
                  <a:cubicBezTo>
                    <a:pt x="404" y="114"/>
                    <a:pt x="313" y="17"/>
                    <a:pt x="19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45"/>
            <p:cNvSpPr/>
            <p:nvPr/>
          </p:nvSpPr>
          <p:spPr>
            <a:xfrm rot="5400000">
              <a:off x="1107152" y="1484224"/>
              <a:ext cx="56003" cy="51217"/>
            </a:xfrm>
            <a:custGeom>
              <a:avLst/>
              <a:gdLst/>
              <a:ahLst/>
              <a:cxnLst/>
              <a:rect l="l" t="t" r="r" b="b"/>
              <a:pathLst>
                <a:path w="468" h="428" extrusionOk="0">
                  <a:moveTo>
                    <a:pt x="229" y="0"/>
                  </a:moveTo>
                  <a:cubicBezTo>
                    <a:pt x="114" y="0"/>
                    <a:pt x="17" y="90"/>
                    <a:pt x="11" y="211"/>
                  </a:cubicBezTo>
                  <a:cubicBezTo>
                    <a:pt x="0" y="320"/>
                    <a:pt x="80" y="422"/>
                    <a:pt x="194" y="428"/>
                  </a:cubicBezTo>
                  <a:cubicBezTo>
                    <a:pt x="433" y="405"/>
                    <a:pt x="467" y="75"/>
                    <a:pt x="239" y="1"/>
                  </a:cubicBezTo>
                  <a:cubicBezTo>
                    <a:pt x="236" y="1"/>
                    <a:pt x="232" y="0"/>
                    <a:pt x="22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45"/>
            <p:cNvSpPr/>
            <p:nvPr/>
          </p:nvSpPr>
          <p:spPr>
            <a:xfrm rot="5400000">
              <a:off x="1043371" y="687854"/>
              <a:ext cx="48584" cy="49781"/>
            </a:xfrm>
            <a:custGeom>
              <a:avLst/>
              <a:gdLst/>
              <a:ahLst/>
              <a:cxnLst/>
              <a:rect l="l" t="t" r="r" b="b"/>
              <a:pathLst>
                <a:path w="406" h="416" extrusionOk="0">
                  <a:moveTo>
                    <a:pt x="217" y="0"/>
                  </a:moveTo>
                  <a:cubicBezTo>
                    <a:pt x="98" y="17"/>
                    <a:pt x="12" y="114"/>
                    <a:pt x="1" y="234"/>
                  </a:cubicBezTo>
                  <a:cubicBezTo>
                    <a:pt x="1" y="331"/>
                    <a:pt x="75" y="416"/>
                    <a:pt x="177" y="416"/>
                  </a:cubicBezTo>
                  <a:cubicBezTo>
                    <a:pt x="297" y="416"/>
                    <a:pt x="394" y="319"/>
                    <a:pt x="400" y="200"/>
                  </a:cubicBezTo>
                  <a:cubicBezTo>
                    <a:pt x="405" y="97"/>
                    <a:pt x="325" y="6"/>
                    <a:pt x="21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45"/>
            <p:cNvSpPr/>
            <p:nvPr/>
          </p:nvSpPr>
          <p:spPr>
            <a:xfrm rot="5400000">
              <a:off x="1093869" y="844615"/>
              <a:ext cx="51217" cy="51217"/>
            </a:xfrm>
            <a:custGeom>
              <a:avLst/>
              <a:gdLst/>
              <a:ahLst/>
              <a:cxnLst/>
              <a:rect l="l" t="t" r="r" b="b"/>
              <a:pathLst>
                <a:path w="428" h="428" extrusionOk="0">
                  <a:moveTo>
                    <a:pt x="198" y="1"/>
                  </a:moveTo>
                  <a:cubicBezTo>
                    <a:pt x="98" y="1"/>
                    <a:pt x="0" y="112"/>
                    <a:pt x="0" y="234"/>
                  </a:cubicBezTo>
                  <a:cubicBezTo>
                    <a:pt x="6" y="337"/>
                    <a:pt x="85" y="422"/>
                    <a:pt x="194" y="428"/>
                  </a:cubicBezTo>
                  <a:cubicBezTo>
                    <a:pt x="416" y="382"/>
                    <a:pt x="427" y="63"/>
                    <a:pt x="205" y="1"/>
                  </a:cubicBezTo>
                  <a:cubicBezTo>
                    <a:pt x="203" y="1"/>
                    <a:pt x="200" y="1"/>
                    <a:pt x="19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45"/>
            <p:cNvSpPr/>
            <p:nvPr/>
          </p:nvSpPr>
          <p:spPr>
            <a:xfrm rot="5400000">
              <a:off x="1160583" y="369486"/>
              <a:ext cx="47148" cy="49900"/>
            </a:xfrm>
            <a:custGeom>
              <a:avLst/>
              <a:gdLst/>
              <a:ahLst/>
              <a:cxnLst/>
              <a:rect l="l" t="t" r="r" b="b"/>
              <a:pathLst>
                <a:path w="394" h="417" extrusionOk="0">
                  <a:moveTo>
                    <a:pt x="206" y="0"/>
                  </a:moveTo>
                  <a:cubicBezTo>
                    <a:pt x="98" y="12"/>
                    <a:pt x="12" y="103"/>
                    <a:pt x="12" y="217"/>
                  </a:cubicBezTo>
                  <a:cubicBezTo>
                    <a:pt x="1" y="319"/>
                    <a:pt x="81" y="410"/>
                    <a:pt x="189" y="416"/>
                  </a:cubicBezTo>
                  <a:cubicBezTo>
                    <a:pt x="297" y="410"/>
                    <a:pt x="382" y="314"/>
                    <a:pt x="382" y="205"/>
                  </a:cubicBezTo>
                  <a:cubicBezTo>
                    <a:pt x="394" y="97"/>
                    <a:pt x="314" y="6"/>
                    <a:pt x="20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45"/>
            <p:cNvSpPr/>
            <p:nvPr/>
          </p:nvSpPr>
          <p:spPr>
            <a:xfrm rot="5400000">
              <a:off x="1027396" y="1001556"/>
              <a:ext cx="47148" cy="46550"/>
            </a:xfrm>
            <a:custGeom>
              <a:avLst/>
              <a:gdLst/>
              <a:ahLst/>
              <a:cxnLst/>
              <a:rect l="l" t="t" r="r" b="b"/>
              <a:pathLst>
                <a:path w="394" h="389" extrusionOk="0">
                  <a:moveTo>
                    <a:pt x="199" y="1"/>
                  </a:moveTo>
                  <a:cubicBezTo>
                    <a:pt x="196" y="1"/>
                    <a:pt x="192" y="1"/>
                    <a:pt x="189" y="1"/>
                  </a:cubicBezTo>
                  <a:cubicBezTo>
                    <a:pt x="81" y="1"/>
                    <a:pt x="1" y="92"/>
                    <a:pt x="1" y="200"/>
                  </a:cubicBezTo>
                  <a:cubicBezTo>
                    <a:pt x="7" y="303"/>
                    <a:pt x="92" y="388"/>
                    <a:pt x="200" y="388"/>
                  </a:cubicBezTo>
                  <a:cubicBezTo>
                    <a:pt x="303" y="371"/>
                    <a:pt x="383" y="291"/>
                    <a:pt x="394" y="183"/>
                  </a:cubicBezTo>
                  <a:cubicBezTo>
                    <a:pt x="383" y="84"/>
                    <a:pt x="302" y="1"/>
                    <a:pt x="19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45"/>
            <p:cNvSpPr/>
            <p:nvPr/>
          </p:nvSpPr>
          <p:spPr>
            <a:xfrm rot="5400000">
              <a:off x="1206295" y="524930"/>
              <a:ext cx="46430" cy="46550"/>
            </a:xfrm>
            <a:custGeom>
              <a:avLst/>
              <a:gdLst/>
              <a:ahLst/>
              <a:cxnLst/>
              <a:rect l="l" t="t" r="r" b="b"/>
              <a:pathLst>
                <a:path w="388" h="389" extrusionOk="0">
                  <a:moveTo>
                    <a:pt x="199" y="1"/>
                  </a:moveTo>
                  <a:cubicBezTo>
                    <a:pt x="91" y="7"/>
                    <a:pt x="11" y="86"/>
                    <a:pt x="0" y="189"/>
                  </a:cubicBezTo>
                  <a:cubicBezTo>
                    <a:pt x="11" y="291"/>
                    <a:pt x="91" y="377"/>
                    <a:pt x="194" y="388"/>
                  </a:cubicBezTo>
                  <a:cubicBezTo>
                    <a:pt x="302" y="382"/>
                    <a:pt x="387" y="297"/>
                    <a:pt x="387" y="195"/>
                  </a:cubicBezTo>
                  <a:cubicBezTo>
                    <a:pt x="387" y="86"/>
                    <a:pt x="302" y="1"/>
                    <a:pt x="19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45"/>
            <p:cNvSpPr/>
            <p:nvPr/>
          </p:nvSpPr>
          <p:spPr>
            <a:xfrm rot="5400000">
              <a:off x="1040798" y="371520"/>
              <a:ext cx="45712" cy="47268"/>
            </a:xfrm>
            <a:custGeom>
              <a:avLst/>
              <a:gdLst/>
              <a:ahLst/>
              <a:cxnLst/>
              <a:rect l="l" t="t" r="r" b="b"/>
              <a:pathLst>
                <a:path w="382" h="395" extrusionOk="0">
                  <a:moveTo>
                    <a:pt x="212" y="1"/>
                  </a:moveTo>
                  <a:cubicBezTo>
                    <a:pt x="206" y="1"/>
                    <a:pt x="200" y="1"/>
                    <a:pt x="194" y="2"/>
                  </a:cubicBezTo>
                  <a:cubicBezTo>
                    <a:pt x="80" y="19"/>
                    <a:pt x="0" y="116"/>
                    <a:pt x="12" y="230"/>
                  </a:cubicBezTo>
                  <a:cubicBezTo>
                    <a:pt x="12" y="321"/>
                    <a:pt x="86" y="395"/>
                    <a:pt x="183" y="395"/>
                  </a:cubicBezTo>
                  <a:cubicBezTo>
                    <a:pt x="296" y="395"/>
                    <a:pt x="382" y="292"/>
                    <a:pt x="370" y="178"/>
                  </a:cubicBezTo>
                  <a:cubicBezTo>
                    <a:pt x="376" y="82"/>
                    <a:pt x="306" y="1"/>
                    <a:pt x="21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45"/>
            <p:cNvSpPr/>
            <p:nvPr/>
          </p:nvSpPr>
          <p:spPr>
            <a:xfrm rot="5400000">
              <a:off x="1217603" y="1158975"/>
              <a:ext cx="49182" cy="43199"/>
            </a:xfrm>
            <a:custGeom>
              <a:avLst/>
              <a:gdLst/>
              <a:ahLst/>
              <a:cxnLst/>
              <a:rect l="l" t="t" r="r" b="b"/>
              <a:pathLst>
                <a:path w="411" h="361" extrusionOk="0">
                  <a:moveTo>
                    <a:pt x="179" y="1"/>
                  </a:moveTo>
                  <a:cubicBezTo>
                    <a:pt x="86" y="1"/>
                    <a:pt x="12" y="71"/>
                    <a:pt x="6" y="167"/>
                  </a:cubicBezTo>
                  <a:cubicBezTo>
                    <a:pt x="1" y="275"/>
                    <a:pt x="92" y="361"/>
                    <a:pt x="200" y="361"/>
                  </a:cubicBezTo>
                  <a:cubicBezTo>
                    <a:pt x="303" y="361"/>
                    <a:pt x="394" y="281"/>
                    <a:pt x="399" y="178"/>
                  </a:cubicBezTo>
                  <a:cubicBezTo>
                    <a:pt x="411" y="76"/>
                    <a:pt x="325" y="2"/>
                    <a:pt x="200" y="2"/>
                  </a:cubicBezTo>
                  <a:cubicBezTo>
                    <a:pt x="193" y="1"/>
                    <a:pt x="186" y="1"/>
                    <a:pt x="17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45"/>
            <p:cNvSpPr/>
            <p:nvPr/>
          </p:nvSpPr>
          <p:spPr>
            <a:xfrm rot="5400000">
              <a:off x="1209047" y="848504"/>
              <a:ext cx="47268" cy="43319"/>
            </a:xfrm>
            <a:custGeom>
              <a:avLst/>
              <a:gdLst/>
              <a:ahLst/>
              <a:cxnLst/>
              <a:rect l="l" t="t" r="r" b="b"/>
              <a:pathLst>
                <a:path w="395" h="362" extrusionOk="0">
                  <a:moveTo>
                    <a:pt x="200" y="0"/>
                  </a:moveTo>
                  <a:cubicBezTo>
                    <a:pt x="101" y="0"/>
                    <a:pt x="1" y="69"/>
                    <a:pt x="7" y="202"/>
                  </a:cubicBezTo>
                  <a:cubicBezTo>
                    <a:pt x="12" y="279"/>
                    <a:pt x="125" y="362"/>
                    <a:pt x="225" y="362"/>
                  </a:cubicBezTo>
                  <a:cubicBezTo>
                    <a:pt x="228" y="362"/>
                    <a:pt x="231" y="361"/>
                    <a:pt x="235" y="361"/>
                  </a:cubicBezTo>
                  <a:cubicBezTo>
                    <a:pt x="326" y="350"/>
                    <a:pt x="394" y="270"/>
                    <a:pt x="388" y="179"/>
                  </a:cubicBezTo>
                  <a:cubicBezTo>
                    <a:pt x="383" y="59"/>
                    <a:pt x="292" y="0"/>
                    <a:pt x="20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45"/>
            <p:cNvSpPr/>
            <p:nvPr/>
          </p:nvSpPr>
          <p:spPr>
            <a:xfrm rot="5400000">
              <a:off x="1046781" y="1319505"/>
              <a:ext cx="43797" cy="46550"/>
            </a:xfrm>
            <a:custGeom>
              <a:avLst/>
              <a:gdLst/>
              <a:ahLst/>
              <a:cxnLst/>
              <a:rect l="l" t="t" r="r" b="b"/>
              <a:pathLst>
                <a:path w="366" h="389" extrusionOk="0">
                  <a:moveTo>
                    <a:pt x="187" y="0"/>
                  </a:moveTo>
                  <a:cubicBezTo>
                    <a:pt x="105" y="0"/>
                    <a:pt x="12" y="97"/>
                    <a:pt x="12" y="195"/>
                  </a:cubicBezTo>
                  <a:cubicBezTo>
                    <a:pt x="1" y="291"/>
                    <a:pt x="75" y="383"/>
                    <a:pt x="172" y="388"/>
                  </a:cubicBezTo>
                  <a:cubicBezTo>
                    <a:pt x="175" y="388"/>
                    <a:pt x="178" y="388"/>
                    <a:pt x="181" y="388"/>
                  </a:cubicBezTo>
                  <a:cubicBezTo>
                    <a:pt x="285" y="388"/>
                    <a:pt x="365" y="300"/>
                    <a:pt x="365" y="200"/>
                  </a:cubicBezTo>
                  <a:cubicBezTo>
                    <a:pt x="365" y="103"/>
                    <a:pt x="297" y="18"/>
                    <a:pt x="200" y="1"/>
                  </a:cubicBezTo>
                  <a:cubicBezTo>
                    <a:pt x="196" y="0"/>
                    <a:pt x="192" y="0"/>
                    <a:pt x="18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45"/>
            <p:cNvSpPr/>
            <p:nvPr/>
          </p:nvSpPr>
          <p:spPr>
            <a:xfrm rot="5400000">
              <a:off x="1166626" y="683905"/>
              <a:ext cx="44994" cy="44755"/>
            </a:xfrm>
            <a:custGeom>
              <a:avLst/>
              <a:gdLst/>
              <a:ahLst/>
              <a:cxnLst/>
              <a:rect l="l" t="t" r="r" b="b"/>
              <a:pathLst>
                <a:path w="376" h="374" extrusionOk="0">
                  <a:moveTo>
                    <a:pt x="224" y="1"/>
                  </a:moveTo>
                  <a:cubicBezTo>
                    <a:pt x="216" y="1"/>
                    <a:pt x="208" y="2"/>
                    <a:pt x="199" y="3"/>
                  </a:cubicBezTo>
                  <a:cubicBezTo>
                    <a:pt x="196" y="3"/>
                    <a:pt x="193" y="3"/>
                    <a:pt x="190" y="3"/>
                  </a:cubicBezTo>
                  <a:cubicBezTo>
                    <a:pt x="86" y="3"/>
                    <a:pt x="0" y="92"/>
                    <a:pt x="11" y="197"/>
                  </a:cubicBezTo>
                  <a:cubicBezTo>
                    <a:pt x="11" y="291"/>
                    <a:pt x="86" y="374"/>
                    <a:pt x="184" y="374"/>
                  </a:cubicBezTo>
                  <a:cubicBezTo>
                    <a:pt x="187" y="374"/>
                    <a:pt x="190" y="374"/>
                    <a:pt x="194" y="373"/>
                  </a:cubicBezTo>
                  <a:cubicBezTo>
                    <a:pt x="296" y="356"/>
                    <a:pt x="370" y="265"/>
                    <a:pt x="370" y="157"/>
                  </a:cubicBezTo>
                  <a:cubicBezTo>
                    <a:pt x="375" y="74"/>
                    <a:pt x="305" y="1"/>
                    <a:pt x="22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45"/>
            <p:cNvSpPr/>
            <p:nvPr/>
          </p:nvSpPr>
          <p:spPr>
            <a:xfrm rot="5400000">
              <a:off x="994667" y="526666"/>
              <a:ext cx="41643" cy="46430"/>
            </a:xfrm>
            <a:custGeom>
              <a:avLst/>
              <a:gdLst/>
              <a:ahLst/>
              <a:cxnLst/>
              <a:rect l="l" t="t" r="r" b="b"/>
              <a:pathLst>
                <a:path w="348" h="388" extrusionOk="0">
                  <a:moveTo>
                    <a:pt x="188" y="0"/>
                  </a:moveTo>
                  <a:cubicBezTo>
                    <a:pt x="86" y="6"/>
                    <a:pt x="12" y="86"/>
                    <a:pt x="6" y="182"/>
                  </a:cubicBezTo>
                  <a:cubicBezTo>
                    <a:pt x="0" y="285"/>
                    <a:pt x="69" y="370"/>
                    <a:pt x="160" y="387"/>
                  </a:cubicBezTo>
                  <a:cubicBezTo>
                    <a:pt x="162" y="388"/>
                    <a:pt x="165" y="388"/>
                    <a:pt x="167" y="388"/>
                  </a:cubicBezTo>
                  <a:cubicBezTo>
                    <a:pt x="256" y="388"/>
                    <a:pt x="342" y="288"/>
                    <a:pt x="348" y="182"/>
                  </a:cubicBezTo>
                  <a:cubicBezTo>
                    <a:pt x="342" y="91"/>
                    <a:pt x="274" y="12"/>
                    <a:pt x="18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45"/>
            <p:cNvSpPr/>
            <p:nvPr/>
          </p:nvSpPr>
          <p:spPr>
            <a:xfrm rot="5400000">
              <a:off x="984376" y="846889"/>
              <a:ext cx="47148" cy="42601"/>
            </a:xfrm>
            <a:custGeom>
              <a:avLst/>
              <a:gdLst/>
              <a:ahLst/>
              <a:cxnLst/>
              <a:rect l="l" t="t" r="r" b="b"/>
              <a:pathLst>
                <a:path w="394" h="356" extrusionOk="0">
                  <a:moveTo>
                    <a:pt x="205" y="1"/>
                  </a:moveTo>
                  <a:cubicBezTo>
                    <a:pt x="97" y="7"/>
                    <a:pt x="17" y="86"/>
                    <a:pt x="6" y="189"/>
                  </a:cubicBezTo>
                  <a:cubicBezTo>
                    <a:pt x="0" y="280"/>
                    <a:pt x="74" y="354"/>
                    <a:pt x="165" y="354"/>
                  </a:cubicBezTo>
                  <a:cubicBezTo>
                    <a:pt x="172" y="355"/>
                    <a:pt x="179" y="355"/>
                    <a:pt x="186" y="355"/>
                  </a:cubicBezTo>
                  <a:cubicBezTo>
                    <a:pt x="291" y="355"/>
                    <a:pt x="377" y="273"/>
                    <a:pt x="393" y="172"/>
                  </a:cubicBezTo>
                  <a:cubicBezTo>
                    <a:pt x="382" y="75"/>
                    <a:pt x="302" y="1"/>
                    <a:pt x="20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45"/>
            <p:cNvSpPr/>
            <p:nvPr/>
          </p:nvSpPr>
          <p:spPr>
            <a:xfrm rot="5400000">
              <a:off x="996702" y="1157659"/>
              <a:ext cx="43079" cy="43797"/>
            </a:xfrm>
            <a:custGeom>
              <a:avLst/>
              <a:gdLst/>
              <a:ahLst/>
              <a:cxnLst/>
              <a:rect l="l" t="t" r="r" b="b"/>
              <a:pathLst>
                <a:path w="360" h="366" extrusionOk="0">
                  <a:moveTo>
                    <a:pt x="187" y="1"/>
                  </a:moveTo>
                  <a:cubicBezTo>
                    <a:pt x="184" y="1"/>
                    <a:pt x="181" y="1"/>
                    <a:pt x="177" y="1"/>
                  </a:cubicBezTo>
                  <a:cubicBezTo>
                    <a:pt x="81" y="1"/>
                    <a:pt x="1" y="81"/>
                    <a:pt x="1" y="177"/>
                  </a:cubicBezTo>
                  <a:cubicBezTo>
                    <a:pt x="7" y="274"/>
                    <a:pt x="81" y="354"/>
                    <a:pt x="183" y="365"/>
                  </a:cubicBezTo>
                  <a:cubicBezTo>
                    <a:pt x="280" y="360"/>
                    <a:pt x="360" y="280"/>
                    <a:pt x="354" y="183"/>
                  </a:cubicBezTo>
                  <a:cubicBezTo>
                    <a:pt x="359" y="84"/>
                    <a:pt x="285" y="1"/>
                    <a:pt x="18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45"/>
            <p:cNvSpPr/>
            <p:nvPr/>
          </p:nvSpPr>
          <p:spPr>
            <a:xfrm rot="5400000">
              <a:off x="1158010" y="1005205"/>
              <a:ext cx="51815" cy="43917"/>
            </a:xfrm>
            <a:custGeom>
              <a:avLst/>
              <a:gdLst/>
              <a:ahLst/>
              <a:cxnLst/>
              <a:rect l="l" t="t" r="r" b="b"/>
              <a:pathLst>
                <a:path w="433" h="367" extrusionOk="0">
                  <a:moveTo>
                    <a:pt x="193" y="1"/>
                  </a:moveTo>
                  <a:cubicBezTo>
                    <a:pt x="186" y="1"/>
                    <a:pt x="179" y="1"/>
                    <a:pt x="172" y="2"/>
                  </a:cubicBezTo>
                  <a:cubicBezTo>
                    <a:pt x="169" y="2"/>
                    <a:pt x="165" y="2"/>
                    <a:pt x="162" y="2"/>
                  </a:cubicBezTo>
                  <a:cubicBezTo>
                    <a:pt x="75" y="2"/>
                    <a:pt x="1" y="74"/>
                    <a:pt x="7" y="161"/>
                  </a:cubicBezTo>
                  <a:cubicBezTo>
                    <a:pt x="1" y="264"/>
                    <a:pt x="81" y="355"/>
                    <a:pt x="183" y="366"/>
                  </a:cubicBezTo>
                  <a:cubicBezTo>
                    <a:pt x="185" y="366"/>
                    <a:pt x="187" y="366"/>
                    <a:pt x="189" y="366"/>
                  </a:cubicBezTo>
                  <a:cubicBezTo>
                    <a:pt x="432" y="366"/>
                    <a:pt x="427" y="1"/>
                    <a:pt x="19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45"/>
            <p:cNvSpPr/>
            <p:nvPr/>
          </p:nvSpPr>
          <p:spPr>
            <a:xfrm rot="5400000">
              <a:off x="1109426" y="1168309"/>
              <a:ext cx="44276" cy="37575"/>
            </a:xfrm>
            <a:custGeom>
              <a:avLst/>
              <a:gdLst/>
              <a:ahLst/>
              <a:cxnLst/>
              <a:rect l="l" t="t" r="r" b="b"/>
              <a:pathLst>
                <a:path w="370" h="314" extrusionOk="0">
                  <a:moveTo>
                    <a:pt x="177" y="0"/>
                  </a:moveTo>
                  <a:cubicBezTo>
                    <a:pt x="91" y="0"/>
                    <a:pt x="21" y="64"/>
                    <a:pt x="11" y="153"/>
                  </a:cubicBezTo>
                  <a:cubicBezTo>
                    <a:pt x="0" y="235"/>
                    <a:pt x="64" y="313"/>
                    <a:pt x="150" y="313"/>
                  </a:cubicBezTo>
                  <a:cubicBezTo>
                    <a:pt x="153" y="313"/>
                    <a:pt x="156" y="313"/>
                    <a:pt x="159" y="312"/>
                  </a:cubicBezTo>
                  <a:cubicBezTo>
                    <a:pt x="167" y="313"/>
                    <a:pt x="174" y="314"/>
                    <a:pt x="182" y="314"/>
                  </a:cubicBezTo>
                  <a:cubicBezTo>
                    <a:pt x="270" y="314"/>
                    <a:pt x="349" y="254"/>
                    <a:pt x="364" y="164"/>
                  </a:cubicBezTo>
                  <a:cubicBezTo>
                    <a:pt x="370" y="73"/>
                    <a:pt x="302" y="5"/>
                    <a:pt x="216" y="5"/>
                  </a:cubicBezTo>
                  <a:cubicBezTo>
                    <a:pt x="203" y="2"/>
                    <a:pt x="190" y="0"/>
                    <a:pt x="17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45"/>
            <p:cNvSpPr/>
            <p:nvPr/>
          </p:nvSpPr>
          <p:spPr>
            <a:xfrm rot="5400000">
              <a:off x="1097938" y="529059"/>
              <a:ext cx="39011" cy="37575"/>
            </a:xfrm>
            <a:custGeom>
              <a:avLst/>
              <a:gdLst/>
              <a:ahLst/>
              <a:cxnLst/>
              <a:rect l="l" t="t" r="r" b="b"/>
              <a:pathLst>
                <a:path w="326" h="314" extrusionOk="0">
                  <a:moveTo>
                    <a:pt x="176" y="0"/>
                  </a:moveTo>
                  <a:cubicBezTo>
                    <a:pt x="172" y="0"/>
                    <a:pt x="169" y="1"/>
                    <a:pt x="166" y="1"/>
                  </a:cubicBezTo>
                  <a:cubicBezTo>
                    <a:pt x="162" y="1"/>
                    <a:pt x="159" y="0"/>
                    <a:pt x="156" y="0"/>
                  </a:cubicBezTo>
                  <a:cubicBezTo>
                    <a:pt x="69" y="0"/>
                    <a:pt x="1" y="73"/>
                    <a:pt x="6" y="166"/>
                  </a:cubicBezTo>
                  <a:cubicBezTo>
                    <a:pt x="6" y="246"/>
                    <a:pt x="80" y="314"/>
                    <a:pt x="160" y="314"/>
                  </a:cubicBezTo>
                  <a:cubicBezTo>
                    <a:pt x="251" y="314"/>
                    <a:pt x="325" y="240"/>
                    <a:pt x="325" y="149"/>
                  </a:cubicBezTo>
                  <a:cubicBezTo>
                    <a:pt x="325" y="67"/>
                    <a:pt x="257" y="0"/>
                    <a:pt x="1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b="50000"/>
          <a:stretch/>
        </p:blipFill>
        <p:spPr>
          <a:xfrm>
            <a:off x="1408028" y="1921601"/>
            <a:ext cx="2986739" cy="2819100"/>
          </a:xfrm>
          <a:prstGeom prst="rect">
            <a:avLst/>
          </a:prstGeom>
        </p:spPr>
      </p:pic>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t="50000"/>
          <a:stretch/>
        </p:blipFill>
        <p:spPr>
          <a:xfrm>
            <a:off x="4665356" y="1921601"/>
            <a:ext cx="3089678" cy="2916262"/>
          </a:xfrm>
          <a:prstGeom prst="rect">
            <a:avLst/>
          </a:prstGeom>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99"/>
        <p:cNvGrpSpPr/>
        <p:nvPr/>
      </p:nvGrpSpPr>
      <p:grpSpPr>
        <a:xfrm>
          <a:off x="0" y="0"/>
          <a:ext cx="0" cy="0"/>
          <a:chOff x="0" y="0"/>
          <a:chExt cx="0" cy="0"/>
        </a:xfrm>
      </p:grpSpPr>
      <p:grpSp>
        <p:nvGrpSpPr>
          <p:cNvPr id="700" name="Google Shape;700;p42"/>
          <p:cNvGrpSpPr/>
          <p:nvPr/>
        </p:nvGrpSpPr>
        <p:grpSpPr>
          <a:xfrm>
            <a:off x="2607325" y="351650"/>
            <a:ext cx="3838046" cy="1017677"/>
            <a:chOff x="2607325" y="351650"/>
            <a:chExt cx="3838046" cy="1017677"/>
          </a:xfrm>
        </p:grpSpPr>
        <p:sp>
          <p:nvSpPr>
            <p:cNvPr id="701" name="Google Shape;701;p42"/>
            <p:cNvSpPr/>
            <p:nvPr/>
          </p:nvSpPr>
          <p:spPr>
            <a:xfrm>
              <a:off x="2607325" y="383625"/>
              <a:ext cx="3766121" cy="985702"/>
            </a:xfrm>
            <a:custGeom>
              <a:avLst/>
              <a:gdLst/>
              <a:ahLst/>
              <a:cxnLst/>
              <a:rect l="l" t="t" r="r" b="b"/>
              <a:pathLst>
                <a:path w="17240" h="5035" extrusionOk="0">
                  <a:moveTo>
                    <a:pt x="6915" y="4653"/>
                  </a:moveTo>
                  <a:cubicBezTo>
                    <a:pt x="6909" y="4653"/>
                    <a:pt x="6903" y="4653"/>
                    <a:pt x="6897" y="4653"/>
                  </a:cubicBezTo>
                  <a:lnTo>
                    <a:pt x="6914" y="4653"/>
                  </a:lnTo>
                  <a:cubicBezTo>
                    <a:pt x="6914" y="4653"/>
                    <a:pt x="6915" y="4653"/>
                    <a:pt x="6915" y="4653"/>
                  </a:cubicBezTo>
                  <a:close/>
                  <a:moveTo>
                    <a:pt x="16795" y="0"/>
                  </a:moveTo>
                  <a:lnTo>
                    <a:pt x="16795" y="251"/>
                  </a:lnTo>
                  <a:cubicBezTo>
                    <a:pt x="17040" y="382"/>
                    <a:pt x="16943" y="758"/>
                    <a:pt x="16664" y="758"/>
                  </a:cubicBezTo>
                  <a:cubicBezTo>
                    <a:pt x="16385" y="758"/>
                    <a:pt x="16288" y="382"/>
                    <a:pt x="16533" y="251"/>
                  </a:cubicBezTo>
                  <a:lnTo>
                    <a:pt x="16533" y="6"/>
                  </a:lnTo>
                  <a:lnTo>
                    <a:pt x="15856" y="6"/>
                  </a:lnTo>
                  <a:lnTo>
                    <a:pt x="15856" y="251"/>
                  </a:lnTo>
                  <a:cubicBezTo>
                    <a:pt x="16100" y="382"/>
                    <a:pt x="16004" y="758"/>
                    <a:pt x="15725" y="758"/>
                  </a:cubicBezTo>
                  <a:cubicBezTo>
                    <a:pt x="15440" y="758"/>
                    <a:pt x="15349" y="382"/>
                    <a:pt x="15594" y="251"/>
                  </a:cubicBezTo>
                  <a:lnTo>
                    <a:pt x="15594" y="6"/>
                  </a:lnTo>
                  <a:lnTo>
                    <a:pt x="14910" y="6"/>
                  </a:lnTo>
                  <a:lnTo>
                    <a:pt x="14910" y="251"/>
                  </a:lnTo>
                  <a:cubicBezTo>
                    <a:pt x="15161" y="382"/>
                    <a:pt x="15064" y="758"/>
                    <a:pt x="14785" y="758"/>
                  </a:cubicBezTo>
                  <a:cubicBezTo>
                    <a:pt x="14500" y="758"/>
                    <a:pt x="14403" y="382"/>
                    <a:pt x="14654" y="251"/>
                  </a:cubicBezTo>
                  <a:lnTo>
                    <a:pt x="14654" y="6"/>
                  </a:lnTo>
                  <a:lnTo>
                    <a:pt x="13965" y="6"/>
                  </a:lnTo>
                  <a:lnTo>
                    <a:pt x="13965" y="251"/>
                  </a:lnTo>
                  <a:cubicBezTo>
                    <a:pt x="14210" y="382"/>
                    <a:pt x="14113" y="758"/>
                    <a:pt x="13834" y="758"/>
                  </a:cubicBezTo>
                  <a:cubicBezTo>
                    <a:pt x="13549" y="758"/>
                    <a:pt x="13458" y="382"/>
                    <a:pt x="13703" y="251"/>
                  </a:cubicBezTo>
                  <a:lnTo>
                    <a:pt x="13703" y="6"/>
                  </a:lnTo>
                  <a:lnTo>
                    <a:pt x="13019" y="6"/>
                  </a:lnTo>
                  <a:lnTo>
                    <a:pt x="13019" y="251"/>
                  </a:lnTo>
                  <a:cubicBezTo>
                    <a:pt x="13270" y="382"/>
                    <a:pt x="13173" y="758"/>
                    <a:pt x="12894" y="758"/>
                  </a:cubicBezTo>
                  <a:cubicBezTo>
                    <a:pt x="12609" y="758"/>
                    <a:pt x="12512" y="382"/>
                    <a:pt x="12763" y="251"/>
                  </a:cubicBezTo>
                  <a:lnTo>
                    <a:pt x="12763" y="6"/>
                  </a:lnTo>
                  <a:lnTo>
                    <a:pt x="12080" y="6"/>
                  </a:lnTo>
                  <a:lnTo>
                    <a:pt x="12080" y="251"/>
                  </a:lnTo>
                  <a:cubicBezTo>
                    <a:pt x="12325" y="382"/>
                    <a:pt x="12228" y="758"/>
                    <a:pt x="11949" y="758"/>
                  </a:cubicBezTo>
                  <a:cubicBezTo>
                    <a:pt x="11670" y="758"/>
                    <a:pt x="11573" y="382"/>
                    <a:pt x="11818" y="251"/>
                  </a:cubicBezTo>
                  <a:lnTo>
                    <a:pt x="11818" y="6"/>
                  </a:lnTo>
                  <a:lnTo>
                    <a:pt x="11140" y="6"/>
                  </a:lnTo>
                  <a:lnTo>
                    <a:pt x="11140" y="251"/>
                  </a:lnTo>
                  <a:cubicBezTo>
                    <a:pt x="11385" y="382"/>
                    <a:pt x="11288" y="758"/>
                    <a:pt x="11009" y="758"/>
                  </a:cubicBezTo>
                  <a:cubicBezTo>
                    <a:pt x="10730" y="758"/>
                    <a:pt x="10633" y="382"/>
                    <a:pt x="10878" y="251"/>
                  </a:cubicBezTo>
                  <a:lnTo>
                    <a:pt x="10878" y="6"/>
                  </a:lnTo>
                  <a:lnTo>
                    <a:pt x="10200" y="6"/>
                  </a:lnTo>
                  <a:lnTo>
                    <a:pt x="10200" y="251"/>
                  </a:lnTo>
                  <a:cubicBezTo>
                    <a:pt x="10445" y="382"/>
                    <a:pt x="10348" y="758"/>
                    <a:pt x="10069" y="758"/>
                  </a:cubicBezTo>
                  <a:cubicBezTo>
                    <a:pt x="9790" y="758"/>
                    <a:pt x="9693" y="382"/>
                    <a:pt x="9938" y="251"/>
                  </a:cubicBezTo>
                  <a:lnTo>
                    <a:pt x="9938" y="6"/>
                  </a:lnTo>
                  <a:lnTo>
                    <a:pt x="9266" y="6"/>
                  </a:lnTo>
                  <a:lnTo>
                    <a:pt x="9266" y="251"/>
                  </a:lnTo>
                  <a:cubicBezTo>
                    <a:pt x="9511" y="382"/>
                    <a:pt x="9414" y="758"/>
                    <a:pt x="9135" y="758"/>
                  </a:cubicBezTo>
                  <a:cubicBezTo>
                    <a:pt x="8850" y="758"/>
                    <a:pt x="8754" y="382"/>
                    <a:pt x="9004" y="251"/>
                  </a:cubicBezTo>
                  <a:lnTo>
                    <a:pt x="9004" y="6"/>
                  </a:lnTo>
                  <a:lnTo>
                    <a:pt x="8321" y="6"/>
                  </a:lnTo>
                  <a:lnTo>
                    <a:pt x="8321" y="251"/>
                  </a:lnTo>
                  <a:cubicBezTo>
                    <a:pt x="8571" y="382"/>
                    <a:pt x="8475" y="758"/>
                    <a:pt x="8190" y="758"/>
                  </a:cubicBezTo>
                  <a:cubicBezTo>
                    <a:pt x="7911" y="758"/>
                    <a:pt x="7814" y="382"/>
                    <a:pt x="8059" y="251"/>
                  </a:cubicBezTo>
                  <a:lnTo>
                    <a:pt x="8059" y="6"/>
                  </a:lnTo>
                  <a:lnTo>
                    <a:pt x="7381" y="6"/>
                  </a:lnTo>
                  <a:lnTo>
                    <a:pt x="7381" y="251"/>
                  </a:lnTo>
                  <a:cubicBezTo>
                    <a:pt x="7626" y="382"/>
                    <a:pt x="7535" y="758"/>
                    <a:pt x="7250" y="758"/>
                  </a:cubicBezTo>
                  <a:cubicBezTo>
                    <a:pt x="6971" y="758"/>
                    <a:pt x="6874" y="382"/>
                    <a:pt x="7119" y="251"/>
                  </a:cubicBezTo>
                  <a:lnTo>
                    <a:pt x="7119" y="6"/>
                  </a:lnTo>
                  <a:lnTo>
                    <a:pt x="6441" y="6"/>
                  </a:lnTo>
                  <a:lnTo>
                    <a:pt x="6441" y="251"/>
                  </a:lnTo>
                  <a:cubicBezTo>
                    <a:pt x="6686" y="382"/>
                    <a:pt x="6589" y="758"/>
                    <a:pt x="6310" y="758"/>
                  </a:cubicBezTo>
                  <a:cubicBezTo>
                    <a:pt x="6031" y="758"/>
                    <a:pt x="5935" y="382"/>
                    <a:pt x="6179" y="251"/>
                  </a:cubicBezTo>
                  <a:lnTo>
                    <a:pt x="6179" y="6"/>
                  </a:lnTo>
                  <a:lnTo>
                    <a:pt x="5502" y="6"/>
                  </a:lnTo>
                  <a:lnTo>
                    <a:pt x="5502" y="251"/>
                  </a:lnTo>
                  <a:cubicBezTo>
                    <a:pt x="5747" y="382"/>
                    <a:pt x="5650" y="758"/>
                    <a:pt x="5371" y="758"/>
                  </a:cubicBezTo>
                  <a:cubicBezTo>
                    <a:pt x="5086" y="758"/>
                    <a:pt x="4995" y="382"/>
                    <a:pt x="5240" y="251"/>
                  </a:cubicBezTo>
                  <a:lnTo>
                    <a:pt x="5240" y="6"/>
                  </a:lnTo>
                  <a:lnTo>
                    <a:pt x="4562" y="6"/>
                  </a:lnTo>
                  <a:lnTo>
                    <a:pt x="4562" y="251"/>
                  </a:lnTo>
                  <a:cubicBezTo>
                    <a:pt x="4807" y="382"/>
                    <a:pt x="4710" y="758"/>
                    <a:pt x="4431" y="758"/>
                  </a:cubicBezTo>
                  <a:cubicBezTo>
                    <a:pt x="4146" y="758"/>
                    <a:pt x="4049" y="382"/>
                    <a:pt x="4300" y="251"/>
                  </a:cubicBezTo>
                  <a:lnTo>
                    <a:pt x="4300" y="6"/>
                  </a:lnTo>
                  <a:lnTo>
                    <a:pt x="3617" y="6"/>
                  </a:lnTo>
                  <a:lnTo>
                    <a:pt x="3617" y="251"/>
                  </a:lnTo>
                  <a:cubicBezTo>
                    <a:pt x="3867" y="382"/>
                    <a:pt x="3770" y="758"/>
                    <a:pt x="3486" y="758"/>
                  </a:cubicBezTo>
                  <a:cubicBezTo>
                    <a:pt x="3207" y="758"/>
                    <a:pt x="3110" y="382"/>
                    <a:pt x="3360" y="251"/>
                  </a:cubicBezTo>
                  <a:lnTo>
                    <a:pt x="3360" y="6"/>
                  </a:lnTo>
                  <a:lnTo>
                    <a:pt x="2677" y="6"/>
                  </a:lnTo>
                  <a:lnTo>
                    <a:pt x="2677" y="251"/>
                  </a:lnTo>
                  <a:cubicBezTo>
                    <a:pt x="2922" y="382"/>
                    <a:pt x="2831" y="758"/>
                    <a:pt x="2546" y="758"/>
                  </a:cubicBezTo>
                  <a:cubicBezTo>
                    <a:pt x="2267" y="758"/>
                    <a:pt x="2170" y="382"/>
                    <a:pt x="2415" y="251"/>
                  </a:cubicBezTo>
                  <a:lnTo>
                    <a:pt x="2415" y="6"/>
                  </a:lnTo>
                  <a:lnTo>
                    <a:pt x="1737" y="6"/>
                  </a:lnTo>
                  <a:lnTo>
                    <a:pt x="1737" y="251"/>
                  </a:lnTo>
                  <a:cubicBezTo>
                    <a:pt x="1982" y="382"/>
                    <a:pt x="1885" y="758"/>
                    <a:pt x="1606" y="758"/>
                  </a:cubicBezTo>
                  <a:cubicBezTo>
                    <a:pt x="1327" y="758"/>
                    <a:pt x="1230" y="382"/>
                    <a:pt x="1475" y="251"/>
                  </a:cubicBezTo>
                  <a:lnTo>
                    <a:pt x="1475" y="6"/>
                  </a:lnTo>
                  <a:lnTo>
                    <a:pt x="792" y="6"/>
                  </a:lnTo>
                  <a:lnTo>
                    <a:pt x="792" y="251"/>
                  </a:lnTo>
                  <a:cubicBezTo>
                    <a:pt x="1037" y="382"/>
                    <a:pt x="940" y="758"/>
                    <a:pt x="661" y="758"/>
                  </a:cubicBezTo>
                  <a:cubicBezTo>
                    <a:pt x="382" y="758"/>
                    <a:pt x="285" y="382"/>
                    <a:pt x="530" y="251"/>
                  </a:cubicBezTo>
                  <a:lnTo>
                    <a:pt x="530" y="6"/>
                  </a:lnTo>
                  <a:lnTo>
                    <a:pt x="0" y="6"/>
                  </a:lnTo>
                  <a:lnTo>
                    <a:pt x="0" y="4972"/>
                  </a:lnTo>
                  <a:cubicBezTo>
                    <a:pt x="6" y="4972"/>
                    <a:pt x="12" y="4972"/>
                    <a:pt x="17" y="4967"/>
                  </a:cubicBezTo>
                  <a:cubicBezTo>
                    <a:pt x="56" y="4947"/>
                    <a:pt x="100" y="4938"/>
                    <a:pt x="145" y="4938"/>
                  </a:cubicBezTo>
                  <a:cubicBezTo>
                    <a:pt x="165" y="4938"/>
                    <a:pt x="185" y="4940"/>
                    <a:pt x="205" y="4944"/>
                  </a:cubicBezTo>
                  <a:cubicBezTo>
                    <a:pt x="222" y="4950"/>
                    <a:pt x="239" y="4955"/>
                    <a:pt x="256" y="4955"/>
                  </a:cubicBezTo>
                  <a:cubicBezTo>
                    <a:pt x="264" y="4957"/>
                    <a:pt x="270" y="4958"/>
                    <a:pt x="274" y="4958"/>
                  </a:cubicBezTo>
                  <a:cubicBezTo>
                    <a:pt x="293" y="4958"/>
                    <a:pt x="286" y="4943"/>
                    <a:pt x="291" y="4938"/>
                  </a:cubicBezTo>
                  <a:cubicBezTo>
                    <a:pt x="296" y="4927"/>
                    <a:pt x="302" y="4915"/>
                    <a:pt x="313" y="4910"/>
                  </a:cubicBezTo>
                  <a:cubicBezTo>
                    <a:pt x="336" y="4893"/>
                    <a:pt x="313" y="4864"/>
                    <a:pt x="359" y="4853"/>
                  </a:cubicBezTo>
                  <a:cubicBezTo>
                    <a:pt x="393" y="4841"/>
                    <a:pt x="433" y="4836"/>
                    <a:pt x="467" y="4830"/>
                  </a:cubicBezTo>
                  <a:lnTo>
                    <a:pt x="467" y="4830"/>
                  </a:lnTo>
                  <a:lnTo>
                    <a:pt x="444" y="4841"/>
                  </a:lnTo>
                  <a:cubicBezTo>
                    <a:pt x="433" y="4847"/>
                    <a:pt x="427" y="4858"/>
                    <a:pt x="422" y="4864"/>
                  </a:cubicBezTo>
                  <a:cubicBezTo>
                    <a:pt x="433" y="4875"/>
                    <a:pt x="456" y="4887"/>
                    <a:pt x="467" y="4904"/>
                  </a:cubicBezTo>
                  <a:cubicBezTo>
                    <a:pt x="484" y="4915"/>
                    <a:pt x="501" y="4938"/>
                    <a:pt x="467" y="4950"/>
                  </a:cubicBezTo>
                  <a:cubicBezTo>
                    <a:pt x="399" y="4972"/>
                    <a:pt x="376" y="5001"/>
                    <a:pt x="365" y="5035"/>
                  </a:cubicBezTo>
                  <a:cubicBezTo>
                    <a:pt x="416" y="5024"/>
                    <a:pt x="461" y="5006"/>
                    <a:pt x="507" y="4989"/>
                  </a:cubicBezTo>
                  <a:cubicBezTo>
                    <a:pt x="541" y="4938"/>
                    <a:pt x="592" y="4904"/>
                    <a:pt x="649" y="4893"/>
                  </a:cubicBezTo>
                  <a:lnTo>
                    <a:pt x="723" y="4875"/>
                  </a:lnTo>
                  <a:cubicBezTo>
                    <a:pt x="763" y="4866"/>
                    <a:pt x="804" y="4862"/>
                    <a:pt x="844" y="4862"/>
                  </a:cubicBezTo>
                  <a:cubicBezTo>
                    <a:pt x="931" y="4862"/>
                    <a:pt x="1018" y="4882"/>
                    <a:pt x="1099" y="4921"/>
                  </a:cubicBezTo>
                  <a:cubicBezTo>
                    <a:pt x="1172" y="4908"/>
                    <a:pt x="1245" y="4902"/>
                    <a:pt x="1317" y="4902"/>
                  </a:cubicBezTo>
                  <a:cubicBezTo>
                    <a:pt x="1341" y="4902"/>
                    <a:pt x="1366" y="4903"/>
                    <a:pt x="1390" y="4904"/>
                  </a:cubicBezTo>
                  <a:lnTo>
                    <a:pt x="1373" y="4875"/>
                  </a:lnTo>
                  <a:lnTo>
                    <a:pt x="1470" y="4858"/>
                  </a:lnTo>
                  <a:cubicBezTo>
                    <a:pt x="1493" y="4844"/>
                    <a:pt x="1516" y="4834"/>
                    <a:pt x="1543" y="4834"/>
                  </a:cubicBezTo>
                  <a:cubicBezTo>
                    <a:pt x="1549" y="4834"/>
                    <a:pt x="1555" y="4835"/>
                    <a:pt x="1561" y="4836"/>
                  </a:cubicBezTo>
                  <a:cubicBezTo>
                    <a:pt x="1578" y="4830"/>
                    <a:pt x="1601" y="4819"/>
                    <a:pt x="1618" y="4813"/>
                  </a:cubicBezTo>
                  <a:cubicBezTo>
                    <a:pt x="1630" y="4804"/>
                    <a:pt x="1646" y="4799"/>
                    <a:pt x="1662" y="4799"/>
                  </a:cubicBezTo>
                  <a:cubicBezTo>
                    <a:pt x="1668" y="4799"/>
                    <a:pt x="1674" y="4800"/>
                    <a:pt x="1680" y="4801"/>
                  </a:cubicBezTo>
                  <a:cubicBezTo>
                    <a:pt x="1675" y="4813"/>
                    <a:pt x="1697" y="4824"/>
                    <a:pt x="1737" y="4836"/>
                  </a:cubicBezTo>
                  <a:cubicBezTo>
                    <a:pt x="1766" y="4819"/>
                    <a:pt x="1806" y="4807"/>
                    <a:pt x="1840" y="4801"/>
                  </a:cubicBezTo>
                  <a:cubicBezTo>
                    <a:pt x="1851" y="4779"/>
                    <a:pt x="1891" y="4762"/>
                    <a:pt x="1919" y="4744"/>
                  </a:cubicBezTo>
                  <a:cubicBezTo>
                    <a:pt x="1925" y="4744"/>
                    <a:pt x="1931" y="4750"/>
                    <a:pt x="1937" y="4750"/>
                  </a:cubicBezTo>
                  <a:cubicBezTo>
                    <a:pt x="1948" y="4756"/>
                    <a:pt x="1959" y="4767"/>
                    <a:pt x="1971" y="4773"/>
                  </a:cubicBezTo>
                  <a:cubicBezTo>
                    <a:pt x="2096" y="4756"/>
                    <a:pt x="2227" y="4744"/>
                    <a:pt x="2364" y="4733"/>
                  </a:cubicBezTo>
                  <a:cubicBezTo>
                    <a:pt x="2529" y="4722"/>
                    <a:pt x="2671" y="4710"/>
                    <a:pt x="2814" y="4705"/>
                  </a:cubicBezTo>
                  <a:cubicBezTo>
                    <a:pt x="2848" y="4689"/>
                    <a:pt x="2884" y="4682"/>
                    <a:pt x="2922" y="4682"/>
                  </a:cubicBezTo>
                  <a:cubicBezTo>
                    <a:pt x="2941" y="4682"/>
                    <a:pt x="2960" y="4684"/>
                    <a:pt x="2979" y="4688"/>
                  </a:cubicBezTo>
                  <a:cubicBezTo>
                    <a:pt x="2990" y="4688"/>
                    <a:pt x="2996" y="4693"/>
                    <a:pt x="3007" y="4699"/>
                  </a:cubicBezTo>
                  <a:cubicBezTo>
                    <a:pt x="3121" y="4699"/>
                    <a:pt x="3235" y="4705"/>
                    <a:pt x="3349" y="4716"/>
                  </a:cubicBezTo>
                  <a:cubicBezTo>
                    <a:pt x="3372" y="4716"/>
                    <a:pt x="3394" y="4722"/>
                    <a:pt x="3412" y="4727"/>
                  </a:cubicBezTo>
                  <a:cubicBezTo>
                    <a:pt x="3423" y="4727"/>
                    <a:pt x="3429" y="4722"/>
                    <a:pt x="3440" y="4722"/>
                  </a:cubicBezTo>
                  <a:cubicBezTo>
                    <a:pt x="3525" y="4705"/>
                    <a:pt x="3611" y="4682"/>
                    <a:pt x="3691" y="4665"/>
                  </a:cubicBezTo>
                  <a:lnTo>
                    <a:pt x="3765" y="4682"/>
                  </a:lnTo>
                  <a:cubicBezTo>
                    <a:pt x="3782" y="4680"/>
                    <a:pt x="3799" y="4679"/>
                    <a:pt x="3816" y="4679"/>
                  </a:cubicBezTo>
                  <a:cubicBezTo>
                    <a:pt x="3903" y="4679"/>
                    <a:pt x="3991" y="4703"/>
                    <a:pt x="4067" y="4750"/>
                  </a:cubicBezTo>
                  <a:cubicBezTo>
                    <a:pt x="4249" y="4750"/>
                    <a:pt x="4425" y="4773"/>
                    <a:pt x="4608" y="4813"/>
                  </a:cubicBezTo>
                  <a:cubicBezTo>
                    <a:pt x="4653" y="4819"/>
                    <a:pt x="4699" y="4836"/>
                    <a:pt x="4744" y="4864"/>
                  </a:cubicBezTo>
                  <a:cubicBezTo>
                    <a:pt x="4758" y="4867"/>
                    <a:pt x="4774" y="4868"/>
                    <a:pt x="4791" y="4868"/>
                  </a:cubicBezTo>
                  <a:cubicBezTo>
                    <a:pt x="4807" y="4868"/>
                    <a:pt x="4824" y="4867"/>
                    <a:pt x="4841" y="4864"/>
                  </a:cubicBezTo>
                  <a:lnTo>
                    <a:pt x="4852" y="4841"/>
                  </a:lnTo>
                  <a:cubicBezTo>
                    <a:pt x="4864" y="4853"/>
                    <a:pt x="4881" y="4858"/>
                    <a:pt x="4898" y="4864"/>
                  </a:cubicBezTo>
                  <a:cubicBezTo>
                    <a:pt x="4915" y="4870"/>
                    <a:pt x="4955" y="4875"/>
                    <a:pt x="4983" y="4881"/>
                  </a:cubicBezTo>
                  <a:lnTo>
                    <a:pt x="5063" y="4875"/>
                  </a:lnTo>
                  <a:cubicBezTo>
                    <a:pt x="5077" y="4884"/>
                    <a:pt x="5093" y="4888"/>
                    <a:pt x="5109" y="4888"/>
                  </a:cubicBezTo>
                  <a:cubicBezTo>
                    <a:pt x="5124" y="4888"/>
                    <a:pt x="5140" y="4884"/>
                    <a:pt x="5154" y="4875"/>
                  </a:cubicBezTo>
                  <a:lnTo>
                    <a:pt x="5177" y="4875"/>
                  </a:lnTo>
                  <a:cubicBezTo>
                    <a:pt x="5251" y="4864"/>
                    <a:pt x="5314" y="4853"/>
                    <a:pt x="5382" y="4841"/>
                  </a:cubicBezTo>
                  <a:cubicBezTo>
                    <a:pt x="5372" y="4808"/>
                    <a:pt x="5404" y="4804"/>
                    <a:pt x="5443" y="4804"/>
                  </a:cubicBezTo>
                  <a:cubicBezTo>
                    <a:pt x="5457" y="4804"/>
                    <a:pt x="5471" y="4805"/>
                    <a:pt x="5485" y="4805"/>
                  </a:cubicBezTo>
                  <a:cubicBezTo>
                    <a:pt x="5500" y="4805"/>
                    <a:pt x="5513" y="4804"/>
                    <a:pt x="5524" y="4801"/>
                  </a:cubicBezTo>
                  <a:cubicBezTo>
                    <a:pt x="5543" y="4811"/>
                    <a:pt x="5562" y="4815"/>
                    <a:pt x="5582" y="4815"/>
                  </a:cubicBezTo>
                  <a:cubicBezTo>
                    <a:pt x="5598" y="4815"/>
                    <a:pt x="5615" y="4812"/>
                    <a:pt x="5633" y="4807"/>
                  </a:cubicBezTo>
                  <a:cubicBezTo>
                    <a:pt x="5673" y="4796"/>
                    <a:pt x="5718" y="4784"/>
                    <a:pt x="5730" y="4756"/>
                  </a:cubicBezTo>
                  <a:cubicBezTo>
                    <a:pt x="5749" y="4705"/>
                    <a:pt x="5759" y="4683"/>
                    <a:pt x="5796" y="4683"/>
                  </a:cubicBezTo>
                  <a:cubicBezTo>
                    <a:pt x="5825" y="4683"/>
                    <a:pt x="5871" y="4697"/>
                    <a:pt x="5952" y="4722"/>
                  </a:cubicBezTo>
                  <a:cubicBezTo>
                    <a:pt x="5957" y="4727"/>
                    <a:pt x="5969" y="4727"/>
                    <a:pt x="5974" y="4727"/>
                  </a:cubicBezTo>
                  <a:cubicBezTo>
                    <a:pt x="5997" y="4727"/>
                    <a:pt x="6026" y="4727"/>
                    <a:pt x="6026" y="4722"/>
                  </a:cubicBezTo>
                  <a:cubicBezTo>
                    <a:pt x="6026" y="4699"/>
                    <a:pt x="6060" y="4693"/>
                    <a:pt x="6094" y="4688"/>
                  </a:cubicBezTo>
                  <a:lnTo>
                    <a:pt x="6094" y="4688"/>
                  </a:lnTo>
                  <a:cubicBezTo>
                    <a:pt x="6094" y="4693"/>
                    <a:pt x="6094" y="4699"/>
                    <a:pt x="6088" y="4699"/>
                  </a:cubicBezTo>
                  <a:cubicBezTo>
                    <a:pt x="6071" y="4716"/>
                    <a:pt x="6060" y="4722"/>
                    <a:pt x="6094" y="4739"/>
                  </a:cubicBezTo>
                  <a:cubicBezTo>
                    <a:pt x="6107" y="4745"/>
                    <a:pt x="6123" y="4748"/>
                    <a:pt x="6139" y="4748"/>
                  </a:cubicBezTo>
                  <a:cubicBezTo>
                    <a:pt x="6150" y="4748"/>
                    <a:pt x="6162" y="4747"/>
                    <a:pt x="6174" y="4744"/>
                  </a:cubicBezTo>
                  <a:cubicBezTo>
                    <a:pt x="6231" y="4727"/>
                    <a:pt x="6288" y="4716"/>
                    <a:pt x="6345" y="4710"/>
                  </a:cubicBezTo>
                  <a:cubicBezTo>
                    <a:pt x="6362" y="4670"/>
                    <a:pt x="6436" y="4670"/>
                    <a:pt x="6515" y="4665"/>
                  </a:cubicBezTo>
                  <a:cubicBezTo>
                    <a:pt x="6520" y="4666"/>
                    <a:pt x="6526" y="4666"/>
                    <a:pt x="6531" y="4666"/>
                  </a:cubicBezTo>
                  <a:cubicBezTo>
                    <a:pt x="6556" y="4666"/>
                    <a:pt x="6582" y="4656"/>
                    <a:pt x="6601" y="4642"/>
                  </a:cubicBezTo>
                  <a:cubicBezTo>
                    <a:pt x="6629" y="4619"/>
                    <a:pt x="6658" y="4614"/>
                    <a:pt x="6692" y="4614"/>
                  </a:cubicBezTo>
                  <a:lnTo>
                    <a:pt x="6891" y="4614"/>
                  </a:lnTo>
                  <a:cubicBezTo>
                    <a:pt x="6931" y="4614"/>
                    <a:pt x="6886" y="4614"/>
                    <a:pt x="6914" y="4631"/>
                  </a:cubicBezTo>
                  <a:cubicBezTo>
                    <a:pt x="6920" y="4636"/>
                    <a:pt x="6920" y="4647"/>
                    <a:pt x="6915" y="4653"/>
                  </a:cubicBezTo>
                  <a:lnTo>
                    <a:pt x="6915" y="4653"/>
                  </a:lnTo>
                  <a:cubicBezTo>
                    <a:pt x="6951" y="4651"/>
                    <a:pt x="6987" y="4651"/>
                    <a:pt x="7025" y="4651"/>
                  </a:cubicBezTo>
                  <a:cubicBezTo>
                    <a:pt x="7112" y="4651"/>
                    <a:pt x="7205" y="4653"/>
                    <a:pt x="7307" y="4653"/>
                  </a:cubicBezTo>
                  <a:cubicBezTo>
                    <a:pt x="7358" y="4653"/>
                    <a:pt x="7410" y="4648"/>
                    <a:pt x="7461" y="4642"/>
                  </a:cubicBezTo>
                  <a:lnTo>
                    <a:pt x="7529" y="4636"/>
                  </a:lnTo>
                  <a:cubicBezTo>
                    <a:pt x="7558" y="4619"/>
                    <a:pt x="7586" y="4608"/>
                    <a:pt x="7615" y="4602"/>
                  </a:cubicBezTo>
                  <a:cubicBezTo>
                    <a:pt x="7626" y="4599"/>
                    <a:pt x="7636" y="4598"/>
                    <a:pt x="7645" y="4598"/>
                  </a:cubicBezTo>
                  <a:cubicBezTo>
                    <a:pt x="7654" y="4598"/>
                    <a:pt x="7663" y="4599"/>
                    <a:pt x="7672" y="4602"/>
                  </a:cubicBezTo>
                  <a:cubicBezTo>
                    <a:pt x="7672" y="4602"/>
                    <a:pt x="7683" y="4608"/>
                    <a:pt x="7683" y="4614"/>
                  </a:cubicBezTo>
                  <a:cubicBezTo>
                    <a:pt x="7683" y="4616"/>
                    <a:pt x="7683" y="4616"/>
                    <a:pt x="7683" y="4616"/>
                  </a:cubicBezTo>
                  <a:cubicBezTo>
                    <a:pt x="7683" y="4616"/>
                    <a:pt x="7683" y="4616"/>
                    <a:pt x="7683" y="4619"/>
                  </a:cubicBezTo>
                  <a:cubicBezTo>
                    <a:pt x="7763" y="4608"/>
                    <a:pt x="7848" y="4602"/>
                    <a:pt x="7928" y="4596"/>
                  </a:cubicBezTo>
                  <a:cubicBezTo>
                    <a:pt x="8082" y="4579"/>
                    <a:pt x="8235" y="4562"/>
                    <a:pt x="8389" y="4545"/>
                  </a:cubicBezTo>
                  <a:cubicBezTo>
                    <a:pt x="8403" y="4543"/>
                    <a:pt x="8416" y="4542"/>
                    <a:pt x="8429" y="4542"/>
                  </a:cubicBezTo>
                  <a:cubicBezTo>
                    <a:pt x="8484" y="4542"/>
                    <a:pt x="8536" y="4561"/>
                    <a:pt x="8577" y="4602"/>
                  </a:cubicBezTo>
                  <a:lnTo>
                    <a:pt x="8691" y="4568"/>
                  </a:lnTo>
                  <a:cubicBezTo>
                    <a:pt x="8691" y="4568"/>
                    <a:pt x="8685" y="4557"/>
                    <a:pt x="8691" y="4557"/>
                  </a:cubicBezTo>
                  <a:cubicBezTo>
                    <a:pt x="8714" y="4545"/>
                    <a:pt x="8731" y="4539"/>
                    <a:pt x="8754" y="4539"/>
                  </a:cubicBezTo>
                  <a:cubicBezTo>
                    <a:pt x="8885" y="4522"/>
                    <a:pt x="8987" y="4488"/>
                    <a:pt x="9118" y="4477"/>
                  </a:cubicBezTo>
                  <a:cubicBezTo>
                    <a:pt x="9123" y="4476"/>
                    <a:pt x="9128" y="4476"/>
                    <a:pt x="9133" y="4476"/>
                  </a:cubicBezTo>
                  <a:cubicBezTo>
                    <a:pt x="9168" y="4476"/>
                    <a:pt x="9216" y="4491"/>
                    <a:pt x="9221" y="4505"/>
                  </a:cubicBezTo>
                  <a:cubicBezTo>
                    <a:pt x="9226" y="4522"/>
                    <a:pt x="9232" y="4557"/>
                    <a:pt x="9243" y="4579"/>
                  </a:cubicBezTo>
                  <a:lnTo>
                    <a:pt x="9255" y="4579"/>
                  </a:lnTo>
                  <a:lnTo>
                    <a:pt x="9420" y="4642"/>
                  </a:lnTo>
                  <a:lnTo>
                    <a:pt x="9483" y="4642"/>
                  </a:lnTo>
                  <a:cubicBezTo>
                    <a:pt x="9565" y="4598"/>
                    <a:pt x="9658" y="4574"/>
                    <a:pt x="9751" y="4574"/>
                  </a:cubicBezTo>
                  <a:cubicBezTo>
                    <a:pt x="9825" y="4574"/>
                    <a:pt x="9899" y="4589"/>
                    <a:pt x="9967" y="4619"/>
                  </a:cubicBezTo>
                  <a:lnTo>
                    <a:pt x="10092" y="4636"/>
                  </a:lnTo>
                  <a:lnTo>
                    <a:pt x="10103" y="4636"/>
                  </a:lnTo>
                  <a:cubicBezTo>
                    <a:pt x="10160" y="4608"/>
                    <a:pt x="10223" y="4596"/>
                    <a:pt x="10291" y="4591"/>
                  </a:cubicBezTo>
                  <a:cubicBezTo>
                    <a:pt x="10308" y="4596"/>
                    <a:pt x="10326" y="4596"/>
                    <a:pt x="10343" y="4608"/>
                  </a:cubicBezTo>
                  <a:cubicBezTo>
                    <a:pt x="10348" y="4608"/>
                    <a:pt x="10354" y="4619"/>
                    <a:pt x="10354" y="4619"/>
                  </a:cubicBezTo>
                  <a:cubicBezTo>
                    <a:pt x="10348" y="4636"/>
                    <a:pt x="10343" y="4648"/>
                    <a:pt x="10337" y="4659"/>
                  </a:cubicBezTo>
                  <a:cubicBezTo>
                    <a:pt x="10331" y="4670"/>
                    <a:pt x="10314" y="4676"/>
                    <a:pt x="10326" y="4693"/>
                  </a:cubicBezTo>
                  <a:cubicBezTo>
                    <a:pt x="10331" y="4699"/>
                    <a:pt x="10343" y="4705"/>
                    <a:pt x="10348" y="4716"/>
                  </a:cubicBezTo>
                  <a:cubicBezTo>
                    <a:pt x="10360" y="4722"/>
                    <a:pt x="10377" y="4722"/>
                    <a:pt x="10394" y="4722"/>
                  </a:cubicBezTo>
                  <a:cubicBezTo>
                    <a:pt x="10408" y="4719"/>
                    <a:pt x="10422" y="4715"/>
                    <a:pt x="10438" y="4715"/>
                  </a:cubicBezTo>
                  <a:cubicBezTo>
                    <a:pt x="10454" y="4715"/>
                    <a:pt x="10471" y="4719"/>
                    <a:pt x="10491" y="4733"/>
                  </a:cubicBezTo>
                  <a:cubicBezTo>
                    <a:pt x="10508" y="4750"/>
                    <a:pt x="10531" y="4762"/>
                    <a:pt x="10559" y="4762"/>
                  </a:cubicBezTo>
                  <a:cubicBezTo>
                    <a:pt x="10656" y="4762"/>
                    <a:pt x="10679" y="4801"/>
                    <a:pt x="10730" y="4830"/>
                  </a:cubicBezTo>
                  <a:cubicBezTo>
                    <a:pt x="10747" y="4838"/>
                    <a:pt x="10742" y="4844"/>
                    <a:pt x="10727" y="4844"/>
                  </a:cubicBezTo>
                  <a:cubicBezTo>
                    <a:pt x="10722" y="4844"/>
                    <a:pt x="10715" y="4843"/>
                    <a:pt x="10707" y="4841"/>
                  </a:cubicBezTo>
                  <a:cubicBezTo>
                    <a:pt x="10697" y="4841"/>
                    <a:pt x="10688" y="4840"/>
                    <a:pt x="10679" y="4840"/>
                  </a:cubicBezTo>
                  <a:cubicBezTo>
                    <a:pt x="10605" y="4840"/>
                    <a:pt x="10582" y="4862"/>
                    <a:pt x="10582" y="4893"/>
                  </a:cubicBezTo>
                  <a:cubicBezTo>
                    <a:pt x="10582" y="4904"/>
                    <a:pt x="10588" y="4915"/>
                    <a:pt x="10588" y="4921"/>
                  </a:cubicBezTo>
                  <a:cubicBezTo>
                    <a:pt x="10667" y="4944"/>
                    <a:pt x="10747" y="4967"/>
                    <a:pt x="10832" y="4989"/>
                  </a:cubicBezTo>
                  <a:cubicBezTo>
                    <a:pt x="10841" y="4992"/>
                    <a:pt x="10851" y="4994"/>
                    <a:pt x="10861" y="4994"/>
                  </a:cubicBezTo>
                  <a:cubicBezTo>
                    <a:pt x="10871" y="4994"/>
                    <a:pt x="10881" y="4992"/>
                    <a:pt x="10889" y="4989"/>
                  </a:cubicBezTo>
                  <a:lnTo>
                    <a:pt x="11208" y="4932"/>
                  </a:lnTo>
                  <a:cubicBezTo>
                    <a:pt x="11197" y="4915"/>
                    <a:pt x="11185" y="4904"/>
                    <a:pt x="11174" y="4887"/>
                  </a:cubicBezTo>
                  <a:cubicBezTo>
                    <a:pt x="11157" y="4858"/>
                    <a:pt x="11157" y="4841"/>
                    <a:pt x="11208" y="4824"/>
                  </a:cubicBezTo>
                  <a:cubicBezTo>
                    <a:pt x="11231" y="4819"/>
                    <a:pt x="11248" y="4813"/>
                    <a:pt x="11271" y="4801"/>
                  </a:cubicBezTo>
                  <a:cubicBezTo>
                    <a:pt x="11291" y="4796"/>
                    <a:pt x="11313" y="4794"/>
                    <a:pt x="11335" y="4794"/>
                  </a:cubicBezTo>
                  <a:cubicBezTo>
                    <a:pt x="11361" y="4794"/>
                    <a:pt x="11388" y="4798"/>
                    <a:pt x="11413" y="4807"/>
                  </a:cubicBezTo>
                  <a:cubicBezTo>
                    <a:pt x="11436" y="4819"/>
                    <a:pt x="11447" y="4824"/>
                    <a:pt x="11470" y="4830"/>
                  </a:cubicBezTo>
                  <a:cubicBezTo>
                    <a:pt x="11509" y="4849"/>
                    <a:pt x="11551" y="4858"/>
                    <a:pt x="11591" y="4858"/>
                  </a:cubicBezTo>
                  <a:cubicBezTo>
                    <a:pt x="11610" y="4858"/>
                    <a:pt x="11629" y="4856"/>
                    <a:pt x="11647" y="4853"/>
                  </a:cubicBezTo>
                  <a:cubicBezTo>
                    <a:pt x="11698" y="4836"/>
                    <a:pt x="11738" y="4824"/>
                    <a:pt x="11789" y="4807"/>
                  </a:cubicBezTo>
                  <a:cubicBezTo>
                    <a:pt x="11835" y="4796"/>
                    <a:pt x="11886" y="4796"/>
                    <a:pt x="11932" y="4796"/>
                  </a:cubicBezTo>
                  <a:cubicBezTo>
                    <a:pt x="11973" y="4800"/>
                    <a:pt x="12029" y="4816"/>
                    <a:pt x="12064" y="4816"/>
                  </a:cubicBezTo>
                  <a:cubicBezTo>
                    <a:pt x="12072" y="4816"/>
                    <a:pt x="12080" y="4815"/>
                    <a:pt x="12085" y="4813"/>
                  </a:cubicBezTo>
                  <a:cubicBezTo>
                    <a:pt x="12142" y="4784"/>
                    <a:pt x="12194" y="4750"/>
                    <a:pt x="12165" y="4699"/>
                  </a:cubicBezTo>
                  <a:cubicBezTo>
                    <a:pt x="12159" y="4699"/>
                    <a:pt x="12159" y="4693"/>
                    <a:pt x="12154" y="4688"/>
                  </a:cubicBezTo>
                  <a:cubicBezTo>
                    <a:pt x="12142" y="4642"/>
                    <a:pt x="12194" y="4608"/>
                    <a:pt x="12285" y="4602"/>
                  </a:cubicBezTo>
                  <a:cubicBezTo>
                    <a:pt x="12307" y="4602"/>
                    <a:pt x="12325" y="4602"/>
                    <a:pt x="12347" y="4608"/>
                  </a:cubicBezTo>
                  <a:cubicBezTo>
                    <a:pt x="12364" y="4614"/>
                    <a:pt x="12381" y="4625"/>
                    <a:pt x="12399" y="4631"/>
                  </a:cubicBezTo>
                  <a:cubicBezTo>
                    <a:pt x="12433" y="4636"/>
                    <a:pt x="12461" y="4648"/>
                    <a:pt x="12490" y="4665"/>
                  </a:cubicBezTo>
                  <a:cubicBezTo>
                    <a:pt x="12598" y="4619"/>
                    <a:pt x="12706" y="4596"/>
                    <a:pt x="12826" y="4591"/>
                  </a:cubicBezTo>
                  <a:cubicBezTo>
                    <a:pt x="12849" y="4587"/>
                    <a:pt x="12872" y="4586"/>
                    <a:pt x="12895" y="4586"/>
                  </a:cubicBezTo>
                  <a:cubicBezTo>
                    <a:pt x="12993" y="4586"/>
                    <a:pt x="13091" y="4614"/>
                    <a:pt x="13179" y="4665"/>
                  </a:cubicBezTo>
                  <a:lnTo>
                    <a:pt x="13259" y="4676"/>
                  </a:lnTo>
                  <a:cubicBezTo>
                    <a:pt x="13304" y="4653"/>
                    <a:pt x="13361" y="4636"/>
                    <a:pt x="13412" y="4631"/>
                  </a:cubicBezTo>
                  <a:cubicBezTo>
                    <a:pt x="13488" y="4617"/>
                    <a:pt x="13564" y="4609"/>
                    <a:pt x="13640" y="4609"/>
                  </a:cubicBezTo>
                  <a:cubicBezTo>
                    <a:pt x="13689" y="4609"/>
                    <a:pt x="13739" y="4612"/>
                    <a:pt x="13788" y="4619"/>
                  </a:cubicBezTo>
                  <a:cubicBezTo>
                    <a:pt x="13868" y="4585"/>
                    <a:pt x="13953" y="4562"/>
                    <a:pt x="14039" y="4551"/>
                  </a:cubicBezTo>
                  <a:cubicBezTo>
                    <a:pt x="14101" y="4545"/>
                    <a:pt x="14164" y="4545"/>
                    <a:pt x="14221" y="4545"/>
                  </a:cubicBezTo>
                  <a:cubicBezTo>
                    <a:pt x="14323" y="4465"/>
                    <a:pt x="14547" y="4419"/>
                    <a:pt x="14759" y="4419"/>
                  </a:cubicBezTo>
                  <a:cubicBezTo>
                    <a:pt x="14771" y="4419"/>
                    <a:pt x="14784" y="4420"/>
                    <a:pt x="14796" y="4420"/>
                  </a:cubicBezTo>
                  <a:cubicBezTo>
                    <a:pt x="14813" y="4408"/>
                    <a:pt x="14836" y="4403"/>
                    <a:pt x="14859" y="4397"/>
                  </a:cubicBezTo>
                  <a:cubicBezTo>
                    <a:pt x="14916" y="4386"/>
                    <a:pt x="14973" y="4363"/>
                    <a:pt x="15018" y="4334"/>
                  </a:cubicBezTo>
                  <a:cubicBezTo>
                    <a:pt x="15053" y="4329"/>
                    <a:pt x="15081" y="4329"/>
                    <a:pt x="15109" y="4329"/>
                  </a:cubicBezTo>
                  <a:cubicBezTo>
                    <a:pt x="15121" y="4295"/>
                    <a:pt x="15121" y="4255"/>
                    <a:pt x="15201" y="4243"/>
                  </a:cubicBezTo>
                  <a:lnTo>
                    <a:pt x="15315" y="4198"/>
                  </a:lnTo>
                  <a:cubicBezTo>
                    <a:pt x="15303" y="4186"/>
                    <a:pt x="15292" y="4169"/>
                    <a:pt x="15280" y="4158"/>
                  </a:cubicBezTo>
                  <a:cubicBezTo>
                    <a:pt x="15269" y="4141"/>
                    <a:pt x="15258" y="4129"/>
                    <a:pt x="15246" y="4118"/>
                  </a:cubicBezTo>
                  <a:cubicBezTo>
                    <a:pt x="15261" y="4114"/>
                    <a:pt x="15277" y="4112"/>
                    <a:pt x="15293" y="4112"/>
                  </a:cubicBezTo>
                  <a:cubicBezTo>
                    <a:pt x="15325" y="4112"/>
                    <a:pt x="15358" y="4120"/>
                    <a:pt x="15389" y="4135"/>
                  </a:cubicBezTo>
                  <a:cubicBezTo>
                    <a:pt x="15406" y="4141"/>
                    <a:pt x="15417" y="4152"/>
                    <a:pt x="15434" y="4158"/>
                  </a:cubicBezTo>
                  <a:cubicBezTo>
                    <a:pt x="15476" y="4179"/>
                    <a:pt x="15522" y="4191"/>
                    <a:pt x="15568" y="4191"/>
                  </a:cubicBezTo>
                  <a:cubicBezTo>
                    <a:pt x="15584" y="4191"/>
                    <a:pt x="15600" y="4189"/>
                    <a:pt x="15616" y="4186"/>
                  </a:cubicBezTo>
                  <a:cubicBezTo>
                    <a:pt x="15673" y="4175"/>
                    <a:pt x="15719" y="4164"/>
                    <a:pt x="15776" y="4152"/>
                  </a:cubicBezTo>
                  <a:cubicBezTo>
                    <a:pt x="15801" y="4149"/>
                    <a:pt x="15827" y="4148"/>
                    <a:pt x="15853" y="4148"/>
                  </a:cubicBezTo>
                  <a:cubicBezTo>
                    <a:pt x="15878" y="4148"/>
                    <a:pt x="15904" y="4149"/>
                    <a:pt x="15930" y="4152"/>
                  </a:cubicBezTo>
                  <a:cubicBezTo>
                    <a:pt x="15964" y="4158"/>
                    <a:pt x="16009" y="4175"/>
                    <a:pt x="16049" y="4175"/>
                  </a:cubicBezTo>
                  <a:lnTo>
                    <a:pt x="16118" y="4164"/>
                  </a:lnTo>
                  <a:cubicBezTo>
                    <a:pt x="16169" y="4141"/>
                    <a:pt x="16214" y="4118"/>
                    <a:pt x="16197" y="4072"/>
                  </a:cubicBezTo>
                  <a:cubicBezTo>
                    <a:pt x="16192" y="4067"/>
                    <a:pt x="16192" y="4061"/>
                    <a:pt x="16192" y="4055"/>
                  </a:cubicBezTo>
                  <a:cubicBezTo>
                    <a:pt x="16192" y="4021"/>
                    <a:pt x="16226" y="3998"/>
                    <a:pt x="16288" y="3987"/>
                  </a:cubicBezTo>
                  <a:cubicBezTo>
                    <a:pt x="16343" y="3957"/>
                    <a:pt x="16402" y="3940"/>
                    <a:pt x="16462" y="3940"/>
                  </a:cubicBezTo>
                  <a:cubicBezTo>
                    <a:pt x="16470" y="3940"/>
                    <a:pt x="16479" y="3941"/>
                    <a:pt x="16488" y="3941"/>
                  </a:cubicBezTo>
                  <a:cubicBezTo>
                    <a:pt x="16539" y="3911"/>
                    <a:pt x="16598" y="3897"/>
                    <a:pt x="16658" y="3897"/>
                  </a:cubicBezTo>
                  <a:cubicBezTo>
                    <a:pt x="16677" y="3897"/>
                    <a:pt x="16696" y="3899"/>
                    <a:pt x="16716" y="3902"/>
                  </a:cubicBezTo>
                  <a:cubicBezTo>
                    <a:pt x="16892" y="3924"/>
                    <a:pt x="17000" y="3981"/>
                    <a:pt x="17160" y="4010"/>
                  </a:cubicBezTo>
                  <a:lnTo>
                    <a:pt x="17239" y="4021"/>
                  </a:lnTo>
                  <a:lnTo>
                    <a:pt x="1723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42"/>
            <p:cNvSpPr/>
            <p:nvPr/>
          </p:nvSpPr>
          <p:spPr>
            <a:xfrm>
              <a:off x="2679250" y="351650"/>
              <a:ext cx="3766121" cy="985702"/>
            </a:xfrm>
            <a:custGeom>
              <a:avLst/>
              <a:gdLst/>
              <a:ahLst/>
              <a:cxnLst/>
              <a:rect l="l" t="t" r="r" b="b"/>
              <a:pathLst>
                <a:path w="17240" h="5035" extrusionOk="0">
                  <a:moveTo>
                    <a:pt x="6915" y="4653"/>
                  </a:moveTo>
                  <a:cubicBezTo>
                    <a:pt x="6909" y="4653"/>
                    <a:pt x="6903" y="4653"/>
                    <a:pt x="6897" y="4653"/>
                  </a:cubicBezTo>
                  <a:lnTo>
                    <a:pt x="6914" y="4653"/>
                  </a:lnTo>
                  <a:cubicBezTo>
                    <a:pt x="6914" y="4653"/>
                    <a:pt x="6915" y="4653"/>
                    <a:pt x="6915" y="4653"/>
                  </a:cubicBezTo>
                  <a:close/>
                  <a:moveTo>
                    <a:pt x="16795" y="0"/>
                  </a:moveTo>
                  <a:lnTo>
                    <a:pt x="16795" y="251"/>
                  </a:lnTo>
                  <a:cubicBezTo>
                    <a:pt x="17040" y="382"/>
                    <a:pt x="16943" y="758"/>
                    <a:pt x="16664" y="758"/>
                  </a:cubicBezTo>
                  <a:cubicBezTo>
                    <a:pt x="16385" y="758"/>
                    <a:pt x="16288" y="382"/>
                    <a:pt x="16533" y="251"/>
                  </a:cubicBezTo>
                  <a:lnTo>
                    <a:pt x="16533" y="6"/>
                  </a:lnTo>
                  <a:lnTo>
                    <a:pt x="15856" y="6"/>
                  </a:lnTo>
                  <a:lnTo>
                    <a:pt x="15856" y="251"/>
                  </a:lnTo>
                  <a:cubicBezTo>
                    <a:pt x="16100" y="382"/>
                    <a:pt x="16004" y="758"/>
                    <a:pt x="15725" y="758"/>
                  </a:cubicBezTo>
                  <a:cubicBezTo>
                    <a:pt x="15440" y="758"/>
                    <a:pt x="15349" y="382"/>
                    <a:pt x="15594" y="251"/>
                  </a:cubicBezTo>
                  <a:lnTo>
                    <a:pt x="15594" y="6"/>
                  </a:lnTo>
                  <a:lnTo>
                    <a:pt x="14910" y="6"/>
                  </a:lnTo>
                  <a:lnTo>
                    <a:pt x="14910" y="251"/>
                  </a:lnTo>
                  <a:cubicBezTo>
                    <a:pt x="15161" y="382"/>
                    <a:pt x="15064" y="758"/>
                    <a:pt x="14785" y="758"/>
                  </a:cubicBezTo>
                  <a:cubicBezTo>
                    <a:pt x="14500" y="758"/>
                    <a:pt x="14403" y="382"/>
                    <a:pt x="14654" y="251"/>
                  </a:cubicBezTo>
                  <a:lnTo>
                    <a:pt x="14654" y="6"/>
                  </a:lnTo>
                  <a:lnTo>
                    <a:pt x="13965" y="6"/>
                  </a:lnTo>
                  <a:lnTo>
                    <a:pt x="13965" y="251"/>
                  </a:lnTo>
                  <a:cubicBezTo>
                    <a:pt x="14210" y="382"/>
                    <a:pt x="14113" y="758"/>
                    <a:pt x="13834" y="758"/>
                  </a:cubicBezTo>
                  <a:cubicBezTo>
                    <a:pt x="13549" y="758"/>
                    <a:pt x="13458" y="382"/>
                    <a:pt x="13703" y="251"/>
                  </a:cubicBezTo>
                  <a:lnTo>
                    <a:pt x="13703" y="6"/>
                  </a:lnTo>
                  <a:lnTo>
                    <a:pt x="13019" y="6"/>
                  </a:lnTo>
                  <a:lnTo>
                    <a:pt x="13019" y="251"/>
                  </a:lnTo>
                  <a:cubicBezTo>
                    <a:pt x="13270" y="382"/>
                    <a:pt x="13173" y="758"/>
                    <a:pt x="12894" y="758"/>
                  </a:cubicBezTo>
                  <a:cubicBezTo>
                    <a:pt x="12609" y="758"/>
                    <a:pt x="12512" y="382"/>
                    <a:pt x="12763" y="251"/>
                  </a:cubicBezTo>
                  <a:lnTo>
                    <a:pt x="12763" y="6"/>
                  </a:lnTo>
                  <a:lnTo>
                    <a:pt x="12080" y="6"/>
                  </a:lnTo>
                  <a:lnTo>
                    <a:pt x="12080" y="251"/>
                  </a:lnTo>
                  <a:cubicBezTo>
                    <a:pt x="12325" y="382"/>
                    <a:pt x="12228" y="758"/>
                    <a:pt x="11949" y="758"/>
                  </a:cubicBezTo>
                  <a:cubicBezTo>
                    <a:pt x="11670" y="758"/>
                    <a:pt x="11573" y="382"/>
                    <a:pt x="11818" y="251"/>
                  </a:cubicBezTo>
                  <a:lnTo>
                    <a:pt x="11818" y="6"/>
                  </a:lnTo>
                  <a:lnTo>
                    <a:pt x="11140" y="6"/>
                  </a:lnTo>
                  <a:lnTo>
                    <a:pt x="11140" y="251"/>
                  </a:lnTo>
                  <a:cubicBezTo>
                    <a:pt x="11385" y="382"/>
                    <a:pt x="11288" y="758"/>
                    <a:pt x="11009" y="758"/>
                  </a:cubicBezTo>
                  <a:cubicBezTo>
                    <a:pt x="10730" y="758"/>
                    <a:pt x="10633" y="382"/>
                    <a:pt x="10878" y="251"/>
                  </a:cubicBezTo>
                  <a:lnTo>
                    <a:pt x="10878" y="6"/>
                  </a:lnTo>
                  <a:lnTo>
                    <a:pt x="10200" y="6"/>
                  </a:lnTo>
                  <a:lnTo>
                    <a:pt x="10200" y="251"/>
                  </a:lnTo>
                  <a:cubicBezTo>
                    <a:pt x="10445" y="382"/>
                    <a:pt x="10348" y="758"/>
                    <a:pt x="10069" y="758"/>
                  </a:cubicBezTo>
                  <a:cubicBezTo>
                    <a:pt x="9790" y="758"/>
                    <a:pt x="9693" y="382"/>
                    <a:pt x="9938" y="251"/>
                  </a:cubicBezTo>
                  <a:lnTo>
                    <a:pt x="9938" y="6"/>
                  </a:lnTo>
                  <a:lnTo>
                    <a:pt x="9266" y="6"/>
                  </a:lnTo>
                  <a:lnTo>
                    <a:pt x="9266" y="251"/>
                  </a:lnTo>
                  <a:cubicBezTo>
                    <a:pt x="9511" y="382"/>
                    <a:pt x="9414" y="758"/>
                    <a:pt x="9135" y="758"/>
                  </a:cubicBezTo>
                  <a:cubicBezTo>
                    <a:pt x="8850" y="758"/>
                    <a:pt x="8754" y="382"/>
                    <a:pt x="9004" y="251"/>
                  </a:cubicBezTo>
                  <a:lnTo>
                    <a:pt x="9004" y="6"/>
                  </a:lnTo>
                  <a:lnTo>
                    <a:pt x="8321" y="6"/>
                  </a:lnTo>
                  <a:lnTo>
                    <a:pt x="8321" y="251"/>
                  </a:lnTo>
                  <a:cubicBezTo>
                    <a:pt x="8571" y="382"/>
                    <a:pt x="8475" y="758"/>
                    <a:pt x="8190" y="758"/>
                  </a:cubicBezTo>
                  <a:cubicBezTo>
                    <a:pt x="7911" y="758"/>
                    <a:pt x="7814" y="382"/>
                    <a:pt x="8059" y="251"/>
                  </a:cubicBezTo>
                  <a:lnTo>
                    <a:pt x="8059" y="6"/>
                  </a:lnTo>
                  <a:lnTo>
                    <a:pt x="7381" y="6"/>
                  </a:lnTo>
                  <a:lnTo>
                    <a:pt x="7381" y="251"/>
                  </a:lnTo>
                  <a:cubicBezTo>
                    <a:pt x="7626" y="382"/>
                    <a:pt x="7535" y="758"/>
                    <a:pt x="7250" y="758"/>
                  </a:cubicBezTo>
                  <a:cubicBezTo>
                    <a:pt x="6971" y="758"/>
                    <a:pt x="6874" y="382"/>
                    <a:pt x="7119" y="251"/>
                  </a:cubicBezTo>
                  <a:lnTo>
                    <a:pt x="7119" y="6"/>
                  </a:lnTo>
                  <a:lnTo>
                    <a:pt x="6441" y="6"/>
                  </a:lnTo>
                  <a:lnTo>
                    <a:pt x="6441" y="251"/>
                  </a:lnTo>
                  <a:cubicBezTo>
                    <a:pt x="6686" y="382"/>
                    <a:pt x="6589" y="758"/>
                    <a:pt x="6310" y="758"/>
                  </a:cubicBezTo>
                  <a:cubicBezTo>
                    <a:pt x="6031" y="758"/>
                    <a:pt x="5935" y="382"/>
                    <a:pt x="6179" y="251"/>
                  </a:cubicBezTo>
                  <a:lnTo>
                    <a:pt x="6179" y="6"/>
                  </a:lnTo>
                  <a:lnTo>
                    <a:pt x="5502" y="6"/>
                  </a:lnTo>
                  <a:lnTo>
                    <a:pt x="5502" y="251"/>
                  </a:lnTo>
                  <a:cubicBezTo>
                    <a:pt x="5747" y="382"/>
                    <a:pt x="5650" y="758"/>
                    <a:pt x="5371" y="758"/>
                  </a:cubicBezTo>
                  <a:cubicBezTo>
                    <a:pt x="5086" y="758"/>
                    <a:pt x="4995" y="382"/>
                    <a:pt x="5240" y="251"/>
                  </a:cubicBezTo>
                  <a:lnTo>
                    <a:pt x="5240" y="6"/>
                  </a:lnTo>
                  <a:lnTo>
                    <a:pt x="4562" y="6"/>
                  </a:lnTo>
                  <a:lnTo>
                    <a:pt x="4562" y="251"/>
                  </a:lnTo>
                  <a:cubicBezTo>
                    <a:pt x="4807" y="382"/>
                    <a:pt x="4710" y="758"/>
                    <a:pt x="4431" y="758"/>
                  </a:cubicBezTo>
                  <a:cubicBezTo>
                    <a:pt x="4146" y="758"/>
                    <a:pt x="4049" y="382"/>
                    <a:pt x="4300" y="251"/>
                  </a:cubicBezTo>
                  <a:lnTo>
                    <a:pt x="4300" y="6"/>
                  </a:lnTo>
                  <a:lnTo>
                    <a:pt x="3617" y="6"/>
                  </a:lnTo>
                  <a:lnTo>
                    <a:pt x="3617" y="251"/>
                  </a:lnTo>
                  <a:cubicBezTo>
                    <a:pt x="3867" y="382"/>
                    <a:pt x="3770" y="758"/>
                    <a:pt x="3486" y="758"/>
                  </a:cubicBezTo>
                  <a:cubicBezTo>
                    <a:pt x="3207" y="758"/>
                    <a:pt x="3110" y="382"/>
                    <a:pt x="3360" y="251"/>
                  </a:cubicBezTo>
                  <a:lnTo>
                    <a:pt x="3360" y="6"/>
                  </a:lnTo>
                  <a:lnTo>
                    <a:pt x="2677" y="6"/>
                  </a:lnTo>
                  <a:lnTo>
                    <a:pt x="2677" y="251"/>
                  </a:lnTo>
                  <a:cubicBezTo>
                    <a:pt x="2922" y="382"/>
                    <a:pt x="2831" y="758"/>
                    <a:pt x="2546" y="758"/>
                  </a:cubicBezTo>
                  <a:cubicBezTo>
                    <a:pt x="2267" y="758"/>
                    <a:pt x="2170" y="382"/>
                    <a:pt x="2415" y="251"/>
                  </a:cubicBezTo>
                  <a:lnTo>
                    <a:pt x="2415" y="6"/>
                  </a:lnTo>
                  <a:lnTo>
                    <a:pt x="1737" y="6"/>
                  </a:lnTo>
                  <a:lnTo>
                    <a:pt x="1737" y="251"/>
                  </a:lnTo>
                  <a:cubicBezTo>
                    <a:pt x="1982" y="382"/>
                    <a:pt x="1885" y="758"/>
                    <a:pt x="1606" y="758"/>
                  </a:cubicBezTo>
                  <a:cubicBezTo>
                    <a:pt x="1327" y="758"/>
                    <a:pt x="1230" y="382"/>
                    <a:pt x="1475" y="251"/>
                  </a:cubicBezTo>
                  <a:lnTo>
                    <a:pt x="1475" y="6"/>
                  </a:lnTo>
                  <a:lnTo>
                    <a:pt x="792" y="6"/>
                  </a:lnTo>
                  <a:lnTo>
                    <a:pt x="792" y="251"/>
                  </a:lnTo>
                  <a:cubicBezTo>
                    <a:pt x="1037" y="382"/>
                    <a:pt x="940" y="758"/>
                    <a:pt x="661" y="758"/>
                  </a:cubicBezTo>
                  <a:cubicBezTo>
                    <a:pt x="382" y="758"/>
                    <a:pt x="285" y="382"/>
                    <a:pt x="530" y="251"/>
                  </a:cubicBezTo>
                  <a:lnTo>
                    <a:pt x="530" y="6"/>
                  </a:lnTo>
                  <a:lnTo>
                    <a:pt x="0" y="6"/>
                  </a:lnTo>
                  <a:lnTo>
                    <a:pt x="0" y="4972"/>
                  </a:lnTo>
                  <a:cubicBezTo>
                    <a:pt x="6" y="4972"/>
                    <a:pt x="12" y="4972"/>
                    <a:pt x="17" y="4967"/>
                  </a:cubicBezTo>
                  <a:cubicBezTo>
                    <a:pt x="56" y="4947"/>
                    <a:pt x="100" y="4938"/>
                    <a:pt x="145" y="4938"/>
                  </a:cubicBezTo>
                  <a:cubicBezTo>
                    <a:pt x="165" y="4938"/>
                    <a:pt x="185" y="4940"/>
                    <a:pt x="205" y="4944"/>
                  </a:cubicBezTo>
                  <a:cubicBezTo>
                    <a:pt x="222" y="4950"/>
                    <a:pt x="239" y="4955"/>
                    <a:pt x="256" y="4955"/>
                  </a:cubicBezTo>
                  <a:cubicBezTo>
                    <a:pt x="264" y="4957"/>
                    <a:pt x="270" y="4958"/>
                    <a:pt x="274" y="4958"/>
                  </a:cubicBezTo>
                  <a:cubicBezTo>
                    <a:pt x="293" y="4958"/>
                    <a:pt x="286" y="4943"/>
                    <a:pt x="291" y="4938"/>
                  </a:cubicBezTo>
                  <a:cubicBezTo>
                    <a:pt x="296" y="4927"/>
                    <a:pt x="302" y="4915"/>
                    <a:pt x="313" y="4910"/>
                  </a:cubicBezTo>
                  <a:cubicBezTo>
                    <a:pt x="336" y="4893"/>
                    <a:pt x="313" y="4864"/>
                    <a:pt x="359" y="4853"/>
                  </a:cubicBezTo>
                  <a:cubicBezTo>
                    <a:pt x="393" y="4841"/>
                    <a:pt x="433" y="4836"/>
                    <a:pt x="467" y="4830"/>
                  </a:cubicBezTo>
                  <a:lnTo>
                    <a:pt x="467" y="4830"/>
                  </a:lnTo>
                  <a:lnTo>
                    <a:pt x="444" y="4841"/>
                  </a:lnTo>
                  <a:cubicBezTo>
                    <a:pt x="433" y="4847"/>
                    <a:pt x="427" y="4858"/>
                    <a:pt x="422" y="4864"/>
                  </a:cubicBezTo>
                  <a:cubicBezTo>
                    <a:pt x="433" y="4875"/>
                    <a:pt x="456" y="4887"/>
                    <a:pt x="467" y="4904"/>
                  </a:cubicBezTo>
                  <a:cubicBezTo>
                    <a:pt x="484" y="4915"/>
                    <a:pt x="501" y="4938"/>
                    <a:pt x="467" y="4950"/>
                  </a:cubicBezTo>
                  <a:cubicBezTo>
                    <a:pt x="399" y="4972"/>
                    <a:pt x="376" y="5001"/>
                    <a:pt x="365" y="5035"/>
                  </a:cubicBezTo>
                  <a:cubicBezTo>
                    <a:pt x="416" y="5024"/>
                    <a:pt x="461" y="5006"/>
                    <a:pt x="507" y="4989"/>
                  </a:cubicBezTo>
                  <a:cubicBezTo>
                    <a:pt x="541" y="4938"/>
                    <a:pt x="592" y="4904"/>
                    <a:pt x="649" y="4893"/>
                  </a:cubicBezTo>
                  <a:lnTo>
                    <a:pt x="723" y="4875"/>
                  </a:lnTo>
                  <a:cubicBezTo>
                    <a:pt x="763" y="4866"/>
                    <a:pt x="804" y="4862"/>
                    <a:pt x="844" y="4862"/>
                  </a:cubicBezTo>
                  <a:cubicBezTo>
                    <a:pt x="931" y="4862"/>
                    <a:pt x="1018" y="4882"/>
                    <a:pt x="1099" y="4921"/>
                  </a:cubicBezTo>
                  <a:cubicBezTo>
                    <a:pt x="1172" y="4908"/>
                    <a:pt x="1245" y="4902"/>
                    <a:pt x="1317" y="4902"/>
                  </a:cubicBezTo>
                  <a:cubicBezTo>
                    <a:pt x="1341" y="4902"/>
                    <a:pt x="1366" y="4903"/>
                    <a:pt x="1390" y="4904"/>
                  </a:cubicBezTo>
                  <a:lnTo>
                    <a:pt x="1373" y="4875"/>
                  </a:lnTo>
                  <a:lnTo>
                    <a:pt x="1470" y="4858"/>
                  </a:lnTo>
                  <a:cubicBezTo>
                    <a:pt x="1493" y="4844"/>
                    <a:pt x="1516" y="4834"/>
                    <a:pt x="1543" y="4834"/>
                  </a:cubicBezTo>
                  <a:cubicBezTo>
                    <a:pt x="1549" y="4834"/>
                    <a:pt x="1555" y="4835"/>
                    <a:pt x="1561" y="4836"/>
                  </a:cubicBezTo>
                  <a:cubicBezTo>
                    <a:pt x="1578" y="4830"/>
                    <a:pt x="1601" y="4819"/>
                    <a:pt x="1618" y="4813"/>
                  </a:cubicBezTo>
                  <a:cubicBezTo>
                    <a:pt x="1630" y="4804"/>
                    <a:pt x="1646" y="4799"/>
                    <a:pt x="1662" y="4799"/>
                  </a:cubicBezTo>
                  <a:cubicBezTo>
                    <a:pt x="1668" y="4799"/>
                    <a:pt x="1674" y="4800"/>
                    <a:pt x="1680" y="4801"/>
                  </a:cubicBezTo>
                  <a:cubicBezTo>
                    <a:pt x="1675" y="4813"/>
                    <a:pt x="1697" y="4824"/>
                    <a:pt x="1737" y="4836"/>
                  </a:cubicBezTo>
                  <a:cubicBezTo>
                    <a:pt x="1766" y="4819"/>
                    <a:pt x="1806" y="4807"/>
                    <a:pt x="1840" y="4801"/>
                  </a:cubicBezTo>
                  <a:cubicBezTo>
                    <a:pt x="1851" y="4779"/>
                    <a:pt x="1891" y="4762"/>
                    <a:pt x="1919" y="4744"/>
                  </a:cubicBezTo>
                  <a:cubicBezTo>
                    <a:pt x="1925" y="4744"/>
                    <a:pt x="1931" y="4750"/>
                    <a:pt x="1937" y="4750"/>
                  </a:cubicBezTo>
                  <a:cubicBezTo>
                    <a:pt x="1948" y="4756"/>
                    <a:pt x="1959" y="4767"/>
                    <a:pt x="1971" y="4773"/>
                  </a:cubicBezTo>
                  <a:cubicBezTo>
                    <a:pt x="2096" y="4756"/>
                    <a:pt x="2227" y="4744"/>
                    <a:pt x="2364" y="4733"/>
                  </a:cubicBezTo>
                  <a:cubicBezTo>
                    <a:pt x="2529" y="4722"/>
                    <a:pt x="2671" y="4710"/>
                    <a:pt x="2814" y="4705"/>
                  </a:cubicBezTo>
                  <a:cubicBezTo>
                    <a:pt x="2848" y="4689"/>
                    <a:pt x="2884" y="4682"/>
                    <a:pt x="2922" y="4682"/>
                  </a:cubicBezTo>
                  <a:cubicBezTo>
                    <a:pt x="2941" y="4682"/>
                    <a:pt x="2960" y="4684"/>
                    <a:pt x="2979" y="4688"/>
                  </a:cubicBezTo>
                  <a:cubicBezTo>
                    <a:pt x="2990" y="4688"/>
                    <a:pt x="2996" y="4693"/>
                    <a:pt x="3007" y="4699"/>
                  </a:cubicBezTo>
                  <a:cubicBezTo>
                    <a:pt x="3121" y="4699"/>
                    <a:pt x="3235" y="4705"/>
                    <a:pt x="3349" y="4716"/>
                  </a:cubicBezTo>
                  <a:cubicBezTo>
                    <a:pt x="3372" y="4716"/>
                    <a:pt x="3394" y="4722"/>
                    <a:pt x="3412" y="4727"/>
                  </a:cubicBezTo>
                  <a:cubicBezTo>
                    <a:pt x="3423" y="4727"/>
                    <a:pt x="3429" y="4722"/>
                    <a:pt x="3440" y="4722"/>
                  </a:cubicBezTo>
                  <a:cubicBezTo>
                    <a:pt x="3525" y="4705"/>
                    <a:pt x="3611" y="4682"/>
                    <a:pt x="3691" y="4665"/>
                  </a:cubicBezTo>
                  <a:lnTo>
                    <a:pt x="3765" y="4682"/>
                  </a:lnTo>
                  <a:cubicBezTo>
                    <a:pt x="3782" y="4680"/>
                    <a:pt x="3799" y="4679"/>
                    <a:pt x="3816" y="4679"/>
                  </a:cubicBezTo>
                  <a:cubicBezTo>
                    <a:pt x="3903" y="4679"/>
                    <a:pt x="3991" y="4703"/>
                    <a:pt x="4067" y="4750"/>
                  </a:cubicBezTo>
                  <a:cubicBezTo>
                    <a:pt x="4249" y="4750"/>
                    <a:pt x="4425" y="4773"/>
                    <a:pt x="4608" y="4813"/>
                  </a:cubicBezTo>
                  <a:cubicBezTo>
                    <a:pt x="4653" y="4819"/>
                    <a:pt x="4699" y="4836"/>
                    <a:pt x="4744" y="4864"/>
                  </a:cubicBezTo>
                  <a:cubicBezTo>
                    <a:pt x="4758" y="4867"/>
                    <a:pt x="4774" y="4868"/>
                    <a:pt x="4791" y="4868"/>
                  </a:cubicBezTo>
                  <a:cubicBezTo>
                    <a:pt x="4807" y="4868"/>
                    <a:pt x="4824" y="4867"/>
                    <a:pt x="4841" y="4864"/>
                  </a:cubicBezTo>
                  <a:lnTo>
                    <a:pt x="4852" y="4841"/>
                  </a:lnTo>
                  <a:cubicBezTo>
                    <a:pt x="4864" y="4853"/>
                    <a:pt x="4881" y="4858"/>
                    <a:pt x="4898" y="4864"/>
                  </a:cubicBezTo>
                  <a:cubicBezTo>
                    <a:pt x="4915" y="4870"/>
                    <a:pt x="4955" y="4875"/>
                    <a:pt x="4983" y="4881"/>
                  </a:cubicBezTo>
                  <a:lnTo>
                    <a:pt x="5063" y="4875"/>
                  </a:lnTo>
                  <a:cubicBezTo>
                    <a:pt x="5077" y="4884"/>
                    <a:pt x="5093" y="4888"/>
                    <a:pt x="5109" y="4888"/>
                  </a:cubicBezTo>
                  <a:cubicBezTo>
                    <a:pt x="5124" y="4888"/>
                    <a:pt x="5140" y="4884"/>
                    <a:pt x="5154" y="4875"/>
                  </a:cubicBezTo>
                  <a:lnTo>
                    <a:pt x="5177" y="4875"/>
                  </a:lnTo>
                  <a:cubicBezTo>
                    <a:pt x="5251" y="4864"/>
                    <a:pt x="5314" y="4853"/>
                    <a:pt x="5382" y="4841"/>
                  </a:cubicBezTo>
                  <a:cubicBezTo>
                    <a:pt x="5372" y="4808"/>
                    <a:pt x="5404" y="4804"/>
                    <a:pt x="5443" y="4804"/>
                  </a:cubicBezTo>
                  <a:cubicBezTo>
                    <a:pt x="5457" y="4804"/>
                    <a:pt x="5471" y="4805"/>
                    <a:pt x="5485" y="4805"/>
                  </a:cubicBezTo>
                  <a:cubicBezTo>
                    <a:pt x="5500" y="4805"/>
                    <a:pt x="5513" y="4804"/>
                    <a:pt x="5524" y="4801"/>
                  </a:cubicBezTo>
                  <a:cubicBezTo>
                    <a:pt x="5543" y="4811"/>
                    <a:pt x="5562" y="4815"/>
                    <a:pt x="5582" y="4815"/>
                  </a:cubicBezTo>
                  <a:cubicBezTo>
                    <a:pt x="5598" y="4815"/>
                    <a:pt x="5615" y="4812"/>
                    <a:pt x="5633" y="4807"/>
                  </a:cubicBezTo>
                  <a:cubicBezTo>
                    <a:pt x="5673" y="4796"/>
                    <a:pt x="5718" y="4784"/>
                    <a:pt x="5730" y="4756"/>
                  </a:cubicBezTo>
                  <a:cubicBezTo>
                    <a:pt x="5749" y="4705"/>
                    <a:pt x="5759" y="4683"/>
                    <a:pt x="5796" y="4683"/>
                  </a:cubicBezTo>
                  <a:cubicBezTo>
                    <a:pt x="5825" y="4683"/>
                    <a:pt x="5871" y="4697"/>
                    <a:pt x="5952" y="4722"/>
                  </a:cubicBezTo>
                  <a:cubicBezTo>
                    <a:pt x="5957" y="4727"/>
                    <a:pt x="5969" y="4727"/>
                    <a:pt x="5974" y="4727"/>
                  </a:cubicBezTo>
                  <a:cubicBezTo>
                    <a:pt x="5997" y="4727"/>
                    <a:pt x="6026" y="4727"/>
                    <a:pt x="6026" y="4722"/>
                  </a:cubicBezTo>
                  <a:cubicBezTo>
                    <a:pt x="6026" y="4699"/>
                    <a:pt x="6060" y="4693"/>
                    <a:pt x="6094" y="4688"/>
                  </a:cubicBezTo>
                  <a:lnTo>
                    <a:pt x="6094" y="4688"/>
                  </a:lnTo>
                  <a:cubicBezTo>
                    <a:pt x="6094" y="4693"/>
                    <a:pt x="6094" y="4699"/>
                    <a:pt x="6088" y="4699"/>
                  </a:cubicBezTo>
                  <a:cubicBezTo>
                    <a:pt x="6071" y="4716"/>
                    <a:pt x="6060" y="4722"/>
                    <a:pt x="6094" y="4739"/>
                  </a:cubicBezTo>
                  <a:cubicBezTo>
                    <a:pt x="6107" y="4745"/>
                    <a:pt x="6123" y="4748"/>
                    <a:pt x="6139" y="4748"/>
                  </a:cubicBezTo>
                  <a:cubicBezTo>
                    <a:pt x="6150" y="4748"/>
                    <a:pt x="6162" y="4747"/>
                    <a:pt x="6174" y="4744"/>
                  </a:cubicBezTo>
                  <a:cubicBezTo>
                    <a:pt x="6231" y="4727"/>
                    <a:pt x="6288" y="4716"/>
                    <a:pt x="6345" y="4710"/>
                  </a:cubicBezTo>
                  <a:cubicBezTo>
                    <a:pt x="6362" y="4670"/>
                    <a:pt x="6436" y="4670"/>
                    <a:pt x="6515" y="4665"/>
                  </a:cubicBezTo>
                  <a:cubicBezTo>
                    <a:pt x="6520" y="4666"/>
                    <a:pt x="6526" y="4666"/>
                    <a:pt x="6531" y="4666"/>
                  </a:cubicBezTo>
                  <a:cubicBezTo>
                    <a:pt x="6556" y="4666"/>
                    <a:pt x="6582" y="4656"/>
                    <a:pt x="6601" y="4642"/>
                  </a:cubicBezTo>
                  <a:cubicBezTo>
                    <a:pt x="6629" y="4619"/>
                    <a:pt x="6658" y="4614"/>
                    <a:pt x="6692" y="4614"/>
                  </a:cubicBezTo>
                  <a:lnTo>
                    <a:pt x="6891" y="4614"/>
                  </a:lnTo>
                  <a:cubicBezTo>
                    <a:pt x="6931" y="4614"/>
                    <a:pt x="6886" y="4614"/>
                    <a:pt x="6914" y="4631"/>
                  </a:cubicBezTo>
                  <a:cubicBezTo>
                    <a:pt x="6920" y="4636"/>
                    <a:pt x="6920" y="4647"/>
                    <a:pt x="6915" y="4653"/>
                  </a:cubicBezTo>
                  <a:lnTo>
                    <a:pt x="6915" y="4653"/>
                  </a:lnTo>
                  <a:cubicBezTo>
                    <a:pt x="6951" y="4651"/>
                    <a:pt x="6987" y="4651"/>
                    <a:pt x="7025" y="4651"/>
                  </a:cubicBezTo>
                  <a:cubicBezTo>
                    <a:pt x="7112" y="4651"/>
                    <a:pt x="7205" y="4653"/>
                    <a:pt x="7307" y="4653"/>
                  </a:cubicBezTo>
                  <a:cubicBezTo>
                    <a:pt x="7358" y="4653"/>
                    <a:pt x="7410" y="4648"/>
                    <a:pt x="7461" y="4642"/>
                  </a:cubicBezTo>
                  <a:lnTo>
                    <a:pt x="7529" y="4636"/>
                  </a:lnTo>
                  <a:cubicBezTo>
                    <a:pt x="7558" y="4619"/>
                    <a:pt x="7586" y="4608"/>
                    <a:pt x="7615" y="4602"/>
                  </a:cubicBezTo>
                  <a:cubicBezTo>
                    <a:pt x="7626" y="4599"/>
                    <a:pt x="7636" y="4598"/>
                    <a:pt x="7645" y="4598"/>
                  </a:cubicBezTo>
                  <a:cubicBezTo>
                    <a:pt x="7654" y="4598"/>
                    <a:pt x="7663" y="4599"/>
                    <a:pt x="7672" y="4602"/>
                  </a:cubicBezTo>
                  <a:cubicBezTo>
                    <a:pt x="7672" y="4602"/>
                    <a:pt x="7683" y="4608"/>
                    <a:pt x="7683" y="4614"/>
                  </a:cubicBezTo>
                  <a:cubicBezTo>
                    <a:pt x="7683" y="4616"/>
                    <a:pt x="7683" y="4616"/>
                    <a:pt x="7683" y="4616"/>
                  </a:cubicBezTo>
                  <a:cubicBezTo>
                    <a:pt x="7683" y="4616"/>
                    <a:pt x="7683" y="4616"/>
                    <a:pt x="7683" y="4619"/>
                  </a:cubicBezTo>
                  <a:cubicBezTo>
                    <a:pt x="7763" y="4608"/>
                    <a:pt x="7848" y="4602"/>
                    <a:pt x="7928" y="4596"/>
                  </a:cubicBezTo>
                  <a:cubicBezTo>
                    <a:pt x="8082" y="4579"/>
                    <a:pt x="8235" y="4562"/>
                    <a:pt x="8389" y="4545"/>
                  </a:cubicBezTo>
                  <a:cubicBezTo>
                    <a:pt x="8403" y="4543"/>
                    <a:pt x="8416" y="4542"/>
                    <a:pt x="8429" y="4542"/>
                  </a:cubicBezTo>
                  <a:cubicBezTo>
                    <a:pt x="8484" y="4542"/>
                    <a:pt x="8536" y="4561"/>
                    <a:pt x="8577" y="4602"/>
                  </a:cubicBezTo>
                  <a:lnTo>
                    <a:pt x="8691" y="4568"/>
                  </a:lnTo>
                  <a:cubicBezTo>
                    <a:pt x="8691" y="4568"/>
                    <a:pt x="8685" y="4557"/>
                    <a:pt x="8691" y="4557"/>
                  </a:cubicBezTo>
                  <a:cubicBezTo>
                    <a:pt x="8714" y="4545"/>
                    <a:pt x="8731" y="4539"/>
                    <a:pt x="8754" y="4539"/>
                  </a:cubicBezTo>
                  <a:cubicBezTo>
                    <a:pt x="8885" y="4522"/>
                    <a:pt x="8987" y="4488"/>
                    <a:pt x="9118" y="4477"/>
                  </a:cubicBezTo>
                  <a:cubicBezTo>
                    <a:pt x="9123" y="4476"/>
                    <a:pt x="9128" y="4476"/>
                    <a:pt x="9133" y="4476"/>
                  </a:cubicBezTo>
                  <a:cubicBezTo>
                    <a:pt x="9168" y="4476"/>
                    <a:pt x="9216" y="4491"/>
                    <a:pt x="9221" y="4505"/>
                  </a:cubicBezTo>
                  <a:cubicBezTo>
                    <a:pt x="9226" y="4522"/>
                    <a:pt x="9232" y="4557"/>
                    <a:pt x="9243" y="4579"/>
                  </a:cubicBezTo>
                  <a:lnTo>
                    <a:pt x="9255" y="4579"/>
                  </a:lnTo>
                  <a:lnTo>
                    <a:pt x="9420" y="4642"/>
                  </a:lnTo>
                  <a:lnTo>
                    <a:pt x="9483" y="4642"/>
                  </a:lnTo>
                  <a:cubicBezTo>
                    <a:pt x="9565" y="4598"/>
                    <a:pt x="9658" y="4574"/>
                    <a:pt x="9751" y="4574"/>
                  </a:cubicBezTo>
                  <a:cubicBezTo>
                    <a:pt x="9825" y="4574"/>
                    <a:pt x="9899" y="4589"/>
                    <a:pt x="9967" y="4619"/>
                  </a:cubicBezTo>
                  <a:lnTo>
                    <a:pt x="10092" y="4636"/>
                  </a:lnTo>
                  <a:lnTo>
                    <a:pt x="10103" y="4636"/>
                  </a:lnTo>
                  <a:cubicBezTo>
                    <a:pt x="10160" y="4608"/>
                    <a:pt x="10223" y="4596"/>
                    <a:pt x="10291" y="4591"/>
                  </a:cubicBezTo>
                  <a:cubicBezTo>
                    <a:pt x="10308" y="4596"/>
                    <a:pt x="10326" y="4596"/>
                    <a:pt x="10343" y="4608"/>
                  </a:cubicBezTo>
                  <a:cubicBezTo>
                    <a:pt x="10348" y="4608"/>
                    <a:pt x="10354" y="4619"/>
                    <a:pt x="10354" y="4619"/>
                  </a:cubicBezTo>
                  <a:cubicBezTo>
                    <a:pt x="10348" y="4636"/>
                    <a:pt x="10343" y="4648"/>
                    <a:pt x="10337" y="4659"/>
                  </a:cubicBezTo>
                  <a:cubicBezTo>
                    <a:pt x="10331" y="4670"/>
                    <a:pt x="10314" y="4676"/>
                    <a:pt x="10326" y="4693"/>
                  </a:cubicBezTo>
                  <a:cubicBezTo>
                    <a:pt x="10331" y="4699"/>
                    <a:pt x="10343" y="4705"/>
                    <a:pt x="10348" y="4716"/>
                  </a:cubicBezTo>
                  <a:cubicBezTo>
                    <a:pt x="10360" y="4722"/>
                    <a:pt x="10377" y="4722"/>
                    <a:pt x="10394" y="4722"/>
                  </a:cubicBezTo>
                  <a:cubicBezTo>
                    <a:pt x="10408" y="4719"/>
                    <a:pt x="10422" y="4715"/>
                    <a:pt x="10438" y="4715"/>
                  </a:cubicBezTo>
                  <a:cubicBezTo>
                    <a:pt x="10454" y="4715"/>
                    <a:pt x="10471" y="4719"/>
                    <a:pt x="10491" y="4733"/>
                  </a:cubicBezTo>
                  <a:cubicBezTo>
                    <a:pt x="10508" y="4750"/>
                    <a:pt x="10531" y="4762"/>
                    <a:pt x="10559" y="4762"/>
                  </a:cubicBezTo>
                  <a:cubicBezTo>
                    <a:pt x="10656" y="4762"/>
                    <a:pt x="10679" y="4801"/>
                    <a:pt x="10730" y="4830"/>
                  </a:cubicBezTo>
                  <a:cubicBezTo>
                    <a:pt x="10747" y="4838"/>
                    <a:pt x="10742" y="4844"/>
                    <a:pt x="10727" y="4844"/>
                  </a:cubicBezTo>
                  <a:cubicBezTo>
                    <a:pt x="10722" y="4844"/>
                    <a:pt x="10715" y="4843"/>
                    <a:pt x="10707" y="4841"/>
                  </a:cubicBezTo>
                  <a:cubicBezTo>
                    <a:pt x="10697" y="4841"/>
                    <a:pt x="10688" y="4840"/>
                    <a:pt x="10679" y="4840"/>
                  </a:cubicBezTo>
                  <a:cubicBezTo>
                    <a:pt x="10605" y="4840"/>
                    <a:pt x="10582" y="4862"/>
                    <a:pt x="10582" y="4893"/>
                  </a:cubicBezTo>
                  <a:cubicBezTo>
                    <a:pt x="10582" y="4904"/>
                    <a:pt x="10588" y="4915"/>
                    <a:pt x="10588" y="4921"/>
                  </a:cubicBezTo>
                  <a:cubicBezTo>
                    <a:pt x="10667" y="4944"/>
                    <a:pt x="10747" y="4967"/>
                    <a:pt x="10832" y="4989"/>
                  </a:cubicBezTo>
                  <a:cubicBezTo>
                    <a:pt x="10841" y="4992"/>
                    <a:pt x="10851" y="4994"/>
                    <a:pt x="10861" y="4994"/>
                  </a:cubicBezTo>
                  <a:cubicBezTo>
                    <a:pt x="10871" y="4994"/>
                    <a:pt x="10881" y="4992"/>
                    <a:pt x="10889" y="4989"/>
                  </a:cubicBezTo>
                  <a:lnTo>
                    <a:pt x="11208" y="4932"/>
                  </a:lnTo>
                  <a:cubicBezTo>
                    <a:pt x="11197" y="4915"/>
                    <a:pt x="11185" y="4904"/>
                    <a:pt x="11174" y="4887"/>
                  </a:cubicBezTo>
                  <a:cubicBezTo>
                    <a:pt x="11157" y="4858"/>
                    <a:pt x="11157" y="4841"/>
                    <a:pt x="11208" y="4824"/>
                  </a:cubicBezTo>
                  <a:cubicBezTo>
                    <a:pt x="11231" y="4819"/>
                    <a:pt x="11248" y="4813"/>
                    <a:pt x="11271" y="4801"/>
                  </a:cubicBezTo>
                  <a:cubicBezTo>
                    <a:pt x="11291" y="4796"/>
                    <a:pt x="11313" y="4794"/>
                    <a:pt x="11335" y="4794"/>
                  </a:cubicBezTo>
                  <a:cubicBezTo>
                    <a:pt x="11361" y="4794"/>
                    <a:pt x="11388" y="4798"/>
                    <a:pt x="11413" y="4807"/>
                  </a:cubicBezTo>
                  <a:cubicBezTo>
                    <a:pt x="11436" y="4819"/>
                    <a:pt x="11447" y="4824"/>
                    <a:pt x="11470" y="4830"/>
                  </a:cubicBezTo>
                  <a:cubicBezTo>
                    <a:pt x="11509" y="4849"/>
                    <a:pt x="11551" y="4858"/>
                    <a:pt x="11591" y="4858"/>
                  </a:cubicBezTo>
                  <a:cubicBezTo>
                    <a:pt x="11610" y="4858"/>
                    <a:pt x="11629" y="4856"/>
                    <a:pt x="11647" y="4853"/>
                  </a:cubicBezTo>
                  <a:cubicBezTo>
                    <a:pt x="11698" y="4836"/>
                    <a:pt x="11738" y="4824"/>
                    <a:pt x="11789" y="4807"/>
                  </a:cubicBezTo>
                  <a:cubicBezTo>
                    <a:pt x="11835" y="4796"/>
                    <a:pt x="11886" y="4796"/>
                    <a:pt x="11932" y="4796"/>
                  </a:cubicBezTo>
                  <a:cubicBezTo>
                    <a:pt x="11973" y="4800"/>
                    <a:pt x="12029" y="4816"/>
                    <a:pt x="12064" y="4816"/>
                  </a:cubicBezTo>
                  <a:cubicBezTo>
                    <a:pt x="12072" y="4816"/>
                    <a:pt x="12080" y="4815"/>
                    <a:pt x="12085" y="4813"/>
                  </a:cubicBezTo>
                  <a:cubicBezTo>
                    <a:pt x="12142" y="4784"/>
                    <a:pt x="12194" y="4750"/>
                    <a:pt x="12165" y="4699"/>
                  </a:cubicBezTo>
                  <a:cubicBezTo>
                    <a:pt x="12159" y="4699"/>
                    <a:pt x="12159" y="4693"/>
                    <a:pt x="12154" y="4688"/>
                  </a:cubicBezTo>
                  <a:cubicBezTo>
                    <a:pt x="12142" y="4642"/>
                    <a:pt x="12194" y="4608"/>
                    <a:pt x="12285" y="4602"/>
                  </a:cubicBezTo>
                  <a:cubicBezTo>
                    <a:pt x="12307" y="4602"/>
                    <a:pt x="12325" y="4602"/>
                    <a:pt x="12347" y="4608"/>
                  </a:cubicBezTo>
                  <a:cubicBezTo>
                    <a:pt x="12364" y="4614"/>
                    <a:pt x="12381" y="4625"/>
                    <a:pt x="12399" y="4631"/>
                  </a:cubicBezTo>
                  <a:cubicBezTo>
                    <a:pt x="12433" y="4636"/>
                    <a:pt x="12461" y="4648"/>
                    <a:pt x="12490" y="4665"/>
                  </a:cubicBezTo>
                  <a:cubicBezTo>
                    <a:pt x="12598" y="4619"/>
                    <a:pt x="12706" y="4596"/>
                    <a:pt x="12826" y="4591"/>
                  </a:cubicBezTo>
                  <a:cubicBezTo>
                    <a:pt x="12849" y="4587"/>
                    <a:pt x="12872" y="4586"/>
                    <a:pt x="12895" y="4586"/>
                  </a:cubicBezTo>
                  <a:cubicBezTo>
                    <a:pt x="12993" y="4586"/>
                    <a:pt x="13091" y="4614"/>
                    <a:pt x="13179" y="4665"/>
                  </a:cubicBezTo>
                  <a:lnTo>
                    <a:pt x="13259" y="4676"/>
                  </a:lnTo>
                  <a:cubicBezTo>
                    <a:pt x="13304" y="4653"/>
                    <a:pt x="13361" y="4636"/>
                    <a:pt x="13412" y="4631"/>
                  </a:cubicBezTo>
                  <a:cubicBezTo>
                    <a:pt x="13488" y="4617"/>
                    <a:pt x="13564" y="4609"/>
                    <a:pt x="13640" y="4609"/>
                  </a:cubicBezTo>
                  <a:cubicBezTo>
                    <a:pt x="13689" y="4609"/>
                    <a:pt x="13739" y="4612"/>
                    <a:pt x="13788" y="4619"/>
                  </a:cubicBezTo>
                  <a:cubicBezTo>
                    <a:pt x="13868" y="4585"/>
                    <a:pt x="13953" y="4562"/>
                    <a:pt x="14039" y="4551"/>
                  </a:cubicBezTo>
                  <a:cubicBezTo>
                    <a:pt x="14101" y="4545"/>
                    <a:pt x="14164" y="4545"/>
                    <a:pt x="14221" y="4545"/>
                  </a:cubicBezTo>
                  <a:cubicBezTo>
                    <a:pt x="14323" y="4465"/>
                    <a:pt x="14547" y="4419"/>
                    <a:pt x="14759" y="4419"/>
                  </a:cubicBezTo>
                  <a:cubicBezTo>
                    <a:pt x="14771" y="4419"/>
                    <a:pt x="14784" y="4420"/>
                    <a:pt x="14796" y="4420"/>
                  </a:cubicBezTo>
                  <a:cubicBezTo>
                    <a:pt x="14813" y="4408"/>
                    <a:pt x="14836" y="4403"/>
                    <a:pt x="14859" y="4397"/>
                  </a:cubicBezTo>
                  <a:cubicBezTo>
                    <a:pt x="14916" y="4386"/>
                    <a:pt x="14973" y="4363"/>
                    <a:pt x="15018" y="4334"/>
                  </a:cubicBezTo>
                  <a:cubicBezTo>
                    <a:pt x="15053" y="4329"/>
                    <a:pt x="15081" y="4329"/>
                    <a:pt x="15109" y="4329"/>
                  </a:cubicBezTo>
                  <a:cubicBezTo>
                    <a:pt x="15121" y="4295"/>
                    <a:pt x="15121" y="4255"/>
                    <a:pt x="15201" y="4243"/>
                  </a:cubicBezTo>
                  <a:lnTo>
                    <a:pt x="15315" y="4198"/>
                  </a:lnTo>
                  <a:cubicBezTo>
                    <a:pt x="15303" y="4186"/>
                    <a:pt x="15292" y="4169"/>
                    <a:pt x="15280" y="4158"/>
                  </a:cubicBezTo>
                  <a:cubicBezTo>
                    <a:pt x="15269" y="4141"/>
                    <a:pt x="15258" y="4129"/>
                    <a:pt x="15246" y="4118"/>
                  </a:cubicBezTo>
                  <a:cubicBezTo>
                    <a:pt x="15261" y="4114"/>
                    <a:pt x="15277" y="4112"/>
                    <a:pt x="15293" y="4112"/>
                  </a:cubicBezTo>
                  <a:cubicBezTo>
                    <a:pt x="15325" y="4112"/>
                    <a:pt x="15358" y="4120"/>
                    <a:pt x="15389" y="4135"/>
                  </a:cubicBezTo>
                  <a:cubicBezTo>
                    <a:pt x="15406" y="4141"/>
                    <a:pt x="15417" y="4152"/>
                    <a:pt x="15434" y="4158"/>
                  </a:cubicBezTo>
                  <a:cubicBezTo>
                    <a:pt x="15476" y="4179"/>
                    <a:pt x="15522" y="4191"/>
                    <a:pt x="15568" y="4191"/>
                  </a:cubicBezTo>
                  <a:cubicBezTo>
                    <a:pt x="15584" y="4191"/>
                    <a:pt x="15600" y="4189"/>
                    <a:pt x="15616" y="4186"/>
                  </a:cubicBezTo>
                  <a:cubicBezTo>
                    <a:pt x="15673" y="4175"/>
                    <a:pt x="15719" y="4164"/>
                    <a:pt x="15776" y="4152"/>
                  </a:cubicBezTo>
                  <a:cubicBezTo>
                    <a:pt x="15801" y="4149"/>
                    <a:pt x="15827" y="4148"/>
                    <a:pt x="15853" y="4148"/>
                  </a:cubicBezTo>
                  <a:cubicBezTo>
                    <a:pt x="15878" y="4148"/>
                    <a:pt x="15904" y="4149"/>
                    <a:pt x="15930" y="4152"/>
                  </a:cubicBezTo>
                  <a:cubicBezTo>
                    <a:pt x="15964" y="4158"/>
                    <a:pt x="16009" y="4175"/>
                    <a:pt x="16049" y="4175"/>
                  </a:cubicBezTo>
                  <a:lnTo>
                    <a:pt x="16118" y="4164"/>
                  </a:lnTo>
                  <a:cubicBezTo>
                    <a:pt x="16169" y="4141"/>
                    <a:pt x="16214" y="4118"/>
                    <a:pt x="16197" y="4072"/>
                  </a:cubicBezTo>
                  <a:cubicBezTo>
                    <a:pt x="16192" y="4067"/>
                    <a:pt x="16192" y="4061"/>
                    <a:pt x="16192" y="4055"/>
                  </a:cubicBezTo>
                  <a:cubicBezTo>
                    <a:pt x="16192" y="4021"/>
                    <a:pt x="16226" y="3998"/>
                    <a:pt x="16288" y="3987"/>
                  </a:cubicBezTo>
                  <a:cubicBezTo>
                    <a:pt x="16343" y="3957"/>
                    <a:pt x="16402" y="3940"/>
                    <a:pt x="16462" y="3940"/>
                  </a:cubicBezTo>
                  <a:cubicBezTo>
                    <a:pt x="16470" y="3940"/>
                    <a:pt x="16479" y="3941"/>
                    <a:pt x="16488" y="3941"/>
                  </a:cubicBezTo>
                  <a:cubicBezTo>
                    <a:pt x="16539" y="3911"/>
                    <a:pt x="16598" y="3897"/>
                    <a:pt x="16658" y="3897"/>
                  </a:cubicBezTo>
                  <a:cubicBezTo>
                    <a:pt x="16677" y="3897"/>
                    <a:pt x="16696" y="3899"/>
                    <a:pt x="16716" y="3902"/>
                  </a:cubicBezTo>
                  <a:cubicBezTo>
                    <a:pt x="16892" y="3924"/>
                    <a:pt x="17000" y="3981"/>
                    <a:pt x="17160" y="4010"/>
                  </a:cubicBezTo>
                  <a:lnTo>
                    <a:pt x="17239" y="4021"/>
                  </a:lnTo>
                  <a:lnTo>
                    <a:pt x="1723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6" name="Google Shape;706;p42"/>
          <p:cNvSpPr txBox="1">
            <a:spLocks noGrp="1"/>
          </p:cNvSpPr>
          <p:nvPr>
            <p:ph type="title" idx="3"/>
          </p:nvPr>
        </p:nvSpPr>
        <p:spPr>
          <a:xfrm>
            <a:off x="2967496" y="609971"/>
            <a:ext cx="3146100" cy="569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Html Pages</a:t>
            </a:r>
            <a:endParaRPr dirty="0"/>
          </a:p>
        </p:txBody>
      </p:sp>
      <p:sp>
        <p:nvSpPr>
          <p:cNvPr id="716" name="Google Shape;716;p42"/>
          <p:cNvSpPr/>
          <p:nvPr/>
        </p:nvSpPr>
        <p:spPr>
          <a:xfrm rot="-1869146">
            <a:off x="1457207" y="1765787"/>
            <a:ext cx="3821" cy="7642"/>
          </a:xfrm>
          <a:custGeom>
            <a:avLst/>
            <a:gdLst/>
            <a:ahLst/>
            <a:cxnLst/>
            <a:rect l="l" t="t" r="r" b="b"/>
            <a:pathLst>
              <a:path w="29" h="58" extrusionOk="0">
                <a:moveTo>
                  <a:pt x="0" y="0"/>
                </a:moveTo>
                <a:lnTo>
                  <a:pt x="12" y="57"/>
                </a:lnTo>
                <a:lnTo>
                  <a:pt x="29" y="6"/>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42"/>
          <p:cNvSpPr/>
          <p:nvPr/>
        </p:nvSpPr>
        <p:spPr>
          <a:xfrm>
            <a:off x="165875" y="405400"/>
            <a:ext cx="243300" cy="2433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42"/>
          <p:cNvSpPr/>
          <p:nvPr/>
        </p:nvSpPr>
        <p:spPr>
          <a:xfrm>
            <a:off x="165875" y="1087983"/>
            <a:ext cx="243300" cy="2433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42"/>
          <p:cNvSpPr/>
          <p:nvPr/>
        </p:nvSpPr>
        <p:spPr>
          <a:xfrm>
            <a:off x="165875" y="1770542"/>
            <a:ext cx="243300" cy="2433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42"/>
          <p:cNvSpPr/>
          <p:nvPr/>
        </p:nvSpPr>
        <p:spPr>
          <a:xfrm>
            <a:off x="165875" y="2453125"/>
            <a:ext cx="243300" cy="2433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42"/>
          <p:cNvSpPr/>
          <p:nvPr/>
        </p:nvSpPr>
        <p:spPr>
          <a:xfrm>
            <a:off x="165875" y="3135708"/>
            <a:ext cx="243300" cy="2433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42"/>
          <p:cNvSpPr/>
          <p:nvPr/>
        </p:nvSpPr>
        <p:spPr>
          <a:xfrm>
            <a:off x="165875" y="3812192"/>
            <a:ext cx="243300" cy="2433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42"/>
          <p:cNvSpPr/>
          <p:nvPr/>
        </p:nvSpPr>
        <p:spPr>
          <a:xfrm>
            <a:off x="165875" y="4494775"/>
            <a:ext cx="243300" cy="2433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4" name="Google Shape;724;p42"/>
          <p:cNvGrpSpPr/>
          <p:nvPr/>
        </p:nvGrpSpPr>
        <p:grpSpPr>
          <a:xfrm rot="-406465">
            <a:off x="3898154" y="206994"/>
            <a:ext cx="1287909" cy="344459"/>
            <a:chOff x="-1128125" y="1939975"/>
            <a:chExt cx="859776" cy="229952"/>
          </a:xfrm>
        </p:grpSpPr>
        <p:sp>
          <p:nvSpPr>
            <p:cNvPr id="725" name="Google Shape;725;p42"/>
            <p:cNvSpPr/>
            <p:nvPr/>
          </p:nvSpPr>
          <p:spPr>
            <a:xfrm>
              <a:off x="-1128125" y="1939975"/>
              <a:ext cx="859776" cy="229952"/>
            </a:xfrm>
            <a:custGeom>
              <a:avLst/>
              <a:gdLst/>
              <a:ahLst/>
              <a:cxnLst/>
              <a:rect l="l" t="t" r="r" b="b"/>
              <a:pathLst>
                <a:path w="17315" h="4631" extrusionOk="0">
                  <a:moveTo>
                    <a:pt x="1" y="0"/>
                  </a:moveTo>
                  <a:lnTo>
                    <a:pt x="143" y="1413"/>
                  </a:lnTo>
                  <a:lnTo>
                    <a:pt x="1" y="2455"/>
                  </a:lnTo>
                  <a:lnTo>
                    <a:pt x="143" y="3828"/>
                  </a:lnTo>
                  <a:lnTo>
                    <a:pt x="143" y="4631"/>
                  </a:lnTo>
                  <a:lnTo>
                    <a:pt x="17314" y="4557"/>
                  </a:lnTo>
                  <a:lnTo>
                    <a:pt x="17314" y="3571"/>
                  </a:lnTo>
                  <a:lnTo>
                    <a:pt x="17098" y="2165"/>
                  </a:lnTo>
                  <a:lnTo>
                    <a:pt x="17314" y="940"/>
                  </a:lnTo>
                  <a:lnTo>
                    <a:pt x="1731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42"/>
            <p:cNvSpPr/>
            <p:nvPr/>
          </p:nvSpPr>
          <p:spPr>
            <a:xfrm>
              <a:off x="-600144" y="2109793"/>
              <a:ext cx="34014" cy="30587"/>
            </a:xfrm>
            <a:custGeom>
              <a:avLst/>
              <a:gdLst/>
              <a:ahLst/>
              <a:cxnLst/>
              <a:rect l="l" t="t" r="r" b="b"/>
              <a:pathLst>
                <a:path w="685" h="616" extrusionOk="0">
                  <a:moveTo>
                    <a:pt x="619" y="0"/>
                  </a:moveTo>
                  <a:cubicBezTo>
                    <a:pt x="555" y="0"/>
                    <a:pt x="410" y="96"/>
                    <a:pt x="269" y="237"/>
                  </a:cubicBezTo>
                  <a:cubicBezTo>
                    <a:pt x="103" y="402"/>
                    <a:pt x="1" y="567"/>
                    <a:pt x="41" y="607"/>
                  </a:cubicBezTo>
                  <a:cubicBezTo>
                    <a:pt x="47" y="613"/>
                    <a:pt x="55" y="616"/>
                    <a:pt x="66" y="616"/>
                  </a:cubicBezTo>
                  <a:cubicBezTo>
                    <a:pt x="129" y="616"/>
                    <a:pt x="270" y="520"/>
                    <a:pt x="411" y="379"/>
                  </a:cubicBezTo>
                  <a:cubicBezTo>
                    <a:pt x="576" y="214"/>
                    <a:pt x="684" y="49"/>
                    <a:pt x="644" y="9"/>
                  </a:cubicBezTo>
                  <a:cubicBezTo>
                    <a:pt x="639" y="3"/>
                    <a:pt x="630" y="0"/>
                    <a:pt x="6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42"/>
            <p:cNvSpPr/>
            <p:nvPr/>
          </p:nvSpPr>
          <p:spPr>
            <a:xfrm>
              <a:off x="-600144" y="2017883"/>
              <a:ext cx="34014" cy="30587"/>
            </a:xfrm>
            <a:custGeom>
              <a:avLst/>
              <a:gdLst/>
              <a:ahLst/>
              <a:cxnLst/>
              <a:rect l="l" t="t" r="r" b="b"/>
              <a:pathLst>
                <a:path w="685" h="616" extrusionOk="0">
                  <a:moveTo>
                    <a:pt x="619" y="0"/>
                  </a:moveTo>
                  <a:cubicBezTo>
                    <a:pt x="555" y="0"/>
                    <a:pt x="410" y="96"/>
                    <a:pt x="269" y="237"/>
                  </a:cubicBezTo>
                  <a:cubicBezTo>
                    <a:pt x="103" y="402"/>
                    <a:pt x="1" y="567"/>
                    <a:pt x="41" y="607"/>
                  </a:cubicBezTo>
                  <a:cubicBezTo>
                    <a:pt x="47" y="613"/>
                    <a:pt x="55" y="616"/>
                    <a:pt x="66" y="616"/>
                  </a:cubicBezTo>
                  <a:cubicBezTo>
                    <a:pt x="129" y="616"/>
                    <a:pt x="270" y="520"/>
                    <a:pt x="411" y="379"/>
                  </a:cubicBezTo>
                  <a:cubicBezTo>
                    <a:pt x="576" y="214"/>
                    <a:pt x="684" y="49"/>
                    <a:pt x="644" y="9"/>
                  </a:cubicBezTo>
                  <a:cubicBezTo>
                    <a:pt x="639" y="3"/>
                    <a:pt x="630" y="0"/>
                    <a:pt x="6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42"/>
            <p:cNvSpPr/>
            <p:nvPr/>
          </p:nvSpPr>
          <p:spPr>
            <a:xfrm>
              <a:off x="-646522" y="2017883"/>
              <a:ext cx="33716" cy="30587"/>
            </a:xfrm>
            <a:custGeom>
              <a:avLst/>
              <a:gdLst/>
              <a:ahLst/>
              <a:cxnLst/>
              <a:rect l="l" t="t" r="r" b="b"/>
              <a:pathLst>
                <a:path w="679" h="616" extrusionOk="0">
                  <a:moveTo>
                    <a:pt x="66" y="0"/>
                  </a:moveTo>
                  <a:cubicBezTo>
                    <a:pt x="55" y="0"/>
                    <a:pt x="47" y="3"/>
                    <a:pt x="41" y="9"/>
                  </a:cubicBezTo>
                  <a:cubicBezTo>
                    <a:pt x="1" y="49"/>
                    <a:pt x="103" y="214"/>
                    <a:pt x="269" y="379"/>
                  </a:cubicBezTo>
                  <a:cubicBezTo>
                    <a:pt x="410" y="520"/>
                    <a:pt x="551" y="616"/>
                    <a:pt x="614" y="616"/>
                  </a:cubicBezTo>
                  <a:cubicBezTo>
                    <a:pt x="624" y="616"/>
                    <a:pt x="633" y="613"/>
                    <a:pt x="639" y="607"/>
                  </a:cubicBezTo>
                  <a:cubicBezTo>
                    <a:pt x="679" y="567"/>
                    <a:pt x="582" y="402"/>
                    <a:pt x="411" y="237"/>
                  </a:cubicBezTo>
                  <a:cubicBezTo>
                    <a:pt x="270" y="96"/>
                    <a:pt x="129" y="0"/>
                    <a:pt x="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42"/>
            <p:cNvSpPr/>
            <p:nvPr/>
          </p:nvSpPr>
          <p:spPr>
            <a:xfrm>
              <a:off x="-612310" y="2005022"/>
              <a:ext cx="12811" cy="12463"/>
            </a:xfrm>
            <a:custGeom>
              <a:avLst/>
              <a:gdLst/>
              <a:ahLst/>
              <a:cxnLst/>
              <a:rect l="l" t="t" r="r" b="b"/>
              <a:pathLst>
                <a:path w="258" h="251" extrusionOk="0">
                  <a:moveTo>
                    <a:pt x="126" y="0"/>
                  </a:moveTo>
                  <a:cubicBezTo>
                    <a:pt x="58" y="0"/>
                    <a:pt x="1" y="57"/>
                    <a:pt x="1" y="126"/>
                  </a:cubicBezTo>
                  <a:cubicBezTo>
                    <a:pt x="1" y="194"/>
                    <a:pt x="58" y="251"/>
                    <a:pt x="126" y="251"/>
                  </a:cubicBezTo>
                  <a:cubicBezTo>
                    <a:pt x="200" y="251"/>
                    <a:pt x="257" y="194"/>
                    <a:pt x="257" y="126"/>
                  </a:cubicBezTo>
                  <a:cubicBezTo>
                    <a:pt x="257" y="57"/>
                    <a:pt x="200" y="0"/>
                    <a:pt x="1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42"/>
            <p:cNvSpPr/>
            <p:nvPr/>
          </p:nvSpPr>
          <p:spPr>
            <a:xfrm>
              <a:off x="-599846" y="1939975"/>
              <a:ext cx="24679" cy="16585"/>
            </a:xfrm>
            <a:custGeom>
              <a:avLst/>
              <a:gdLst/>
              <a:ahLst/>
              <a:cxnLst/>
              <a:rect l="l" t="t" r="r" b="b"/>
              <a:pathLst>
                <a:path w="497" h="334" extrusionOk="0">
                  <a:moveTo>
                    <a:pt x="217" y="0"/>
                  </a:moveTo>
                  <a:cubicBezTo>
                    <a:pt x="80" y="149"/>
                    <a:pt x="1" y="291"/>
                    <a:pt x="35" y="325"/>
                  </a:cubicBezTo>
                  <a:cubicBezTo>
                    <a:pt x="41" y="331"/>
                    <a:pt x="49" y="334"/>
                    <a:pt x="60" y="334"/>
                  </a:cubicBezTo>
                  <a:cubicBezTo>
                    <a:pt x="123" y="334"/>
                    <a:pt x="264" y="238"/>
                    <a:pt x="405" y="97"/>
                  </a:cubicBezTo>
                  <a:cubicBezTo>
                    <a:pt x="439" y="63"/>
                    <a:pt x="468" y="35"/>
                    <a:pt x="4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42"/>
            <p:cNvSpPr/>
            <p:nvPr/>
          </p:nvSpPr>
          <p:spPr>
            <a:xfrm>
              <a:off x="-646522" y="2109793"/>
              <a:ext cx="33716" cy="30587"/>
            </a:xfrm>
            <a:custGeom>
              <a:avLst/>
              <a:gdLst/>
              <a:ahLst/>
              <a:cxnLst/>
              <a:rect l="l" t="t" r="r" b="b"/>
              <a:pathLst>
                <a:path w="679" h="616" extrusionOk="0">
                  <a:moveTo>
                    <a:pt x="66" y="0"/>
                  </a:moveTo>
                  <a:cubicBezTo>
                    <a:pt x="55" y="0"/>
                    <a:pt x="47" y="3"/>
                    <a:pt x="41" y="9"/>
                  </a:cubicBezTo>
                  <a:cubicBezTo>
                    <a:pt x="1" y="49"/>
                    <a:pt x="103" y="214"/>
                    <a:pt x="269" y="379"/>
                  </a:cubicBezTo>
                  <a:cubicBezTo>
                    <a:pt x="410" y="520"/>
                    <a:pt x="551" y="616"/>
                    <a:pt x="614" y="616"/>
                  </a:cubicBezTo>
                  <a:cubicBezTo>
                    <a:pt x="624" y="616"/>
                    <a:pt x="633" y="613"/>
                    <a:pt x="639" y="607"/>
                  </a:cubicBezTo>
                  <a:cubicBezTo>
                    <a:pt x="679" y="567"/>
                    <a:pt x="576" y="402"/>
                    <a:pt x="411" y="237"/>
                  </a:cubicBezTo>
                  <a:cubicBezTo>
                    <a:pt x="270" y="96"/>
                    <a:pt x="129" y="0"/>
                    <a:pt x="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42"/>
            <p:cNvSpPr/>
            <p:nvPr/>
          </p:nvSpPr>
          <p:spPr>
            <a:xfrm>
              <a:off x="-646522" y="2064806"/>
              <a:ext cx="33716" cy="30885"/>
            </a:xfrm>
            <a:custGeom>
              <a:avLst/>
              <a:gdLst/>
              <a:ahLst/>
              <a:cxnLst/>
              <a:rect l="l" t="t" r="r" b="b"/>
              <a:pathLst>
                <a:path w="679" h="622" extrusionOk="0">
                  <a:moveTo>
                    <a:pt x="614" y="1"/>
                  </a:moveTo>
                  <a:cubicBezTo>
                    <a:pt x="551" y="1"/>
                    <a:pt x="410" y="96"/>
                    <a:pt x="269" y="237"/>
                  </a:cubicBezTo>
                  <a:cubicBezTo>
                    <a:pt x="103" y="402"/>
                    <a:pt x="1" y="573"/>
                    <a:pt x="41" y="613"/>
                  </a:cubicBezTo>
                  <a:cubicBezTo>
                    <a:pt x="47" y="619"/>
                    <a:pt x="55" y="622"/>
                    <a:pt x="66" y="622"/>
                  </a:cubicBezTo>
                  <a:cubicBezTo>
                    <a:pt x="129" y="622"/>
                    <a:pt x="270" y="526"/>
                    <a:pt x="411" y="385"/>
                  </a:cubicBezTo>
                  <a:cubicBezTo>
                    <a:pt x="576" y="220"/>
                    <a:pt x="679" y="49"/>
                    <a:pt x="639" y="9"/>
                  </a:cubicBezTo>
                  <a:cubicBezTo>
                    <a:pt x="633" y="4"/>
                    <a:pt x="624" y="1"/>
                    <a:pt x="61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42"/>
            <p:cNvSpPr/>
            <p:nvPr/>
          </p:nvSpPr>
          <p:spPr>
            <a:xfrm>
              <a:off x="-637435" y="1939975"/>
              <a:ext cx="24629" cy="16585"/>
            </a:xfrm>
            <a:custGeom>
              <a:avLst/>
              <a:gdLst/>
              <a:ahLst/>
              <a:cxnLst/>
              <a:rect l="l" t="t" r="r" b="b"/>
              <a:pathLst>
                <a:path w="496" h="334" extrusionOk="0">
                  <a:moveTo>
                    <a:pt x="0" y="0"/>
                  </a:moveTo>
                  <a:cubicBezTo>
                    <a:pt x="23" y="35"/>
                    <a:pt x="51" y="63"/>
                    <a:pt x="86" y="97"/>
                  </a:cubicBezTo>
                  <a:cubicBezTo>
                    <a:pt x="227" y="238"/>
                    <a:pt x="368" y="334"/>
                    <a:pt x="431" y="334"/>
                  </a:cubicBezTo>
                  <a:cubicBezTo>
                    <a:pt x="441" y="334"/>
                    <a:pt x="450" y="331"/>
                    <a:pt x="456" y="325"/>
                  </a:cubicBezTo>
                  <a:cubicBezTo>
                    <a:pt x="496" y="285"/>
                    <a:pt x="410" y="149"/>
                    <a:pt x="2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42"/>
            <p:cNvSpPr/>
            <p:nvPr/>
          </p:nvSpPr>
          <p:spPr>
            <a:xfrm>
              <a:off x="-612310" y="2096089"/>
              <a:ext cx="12811" cy="12463"/>
            </a:xfrm>
            <a:custGeom>
              <a:avLst/>
              <a:gdLst/>
              <a:ahLst/>
              <a:cxnLst/>
              <a:rect l="l" t="t" r="r" b="b"/>
              <a:pathLst>
                <a:path w="258" h="251" extrusionOk="0">
                  <a:moveTo>
                    <a:pt x="126" y="0"/>
                  </a:moveTo>
                  <a:cubicBezTo>
                    <a:pt x="58" y="0"/>
                    <a:pt x="1" y="57"/>
                    <a:pt x="1" y="126"/>
                  </a:cubicBezTo>
                  <a:cubicBezTo>
                    <a:pt x="1" y="194"/>
                    <a:pt x="58" y="251"/>
                    <a:pt x="126" y="251"/>
                  </a:cubicBezTo>
                  <a:cubicBezTo>
                    <a:pt x="200" y="251"/>
                    <a:pt x="257" y="194"/>
                    <a:pt x="257" y="126"/>
                  </a:cubicBezTo>
                  <a:cubicBezTo>
                    <a:pt x="257" y="57"/>
                    <a:pt x="200" y="0"/>
                    <a:pt x="1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42"/>
            <p:cNvSpPr/>
            <p:nvPr/>
          </p:nvSpPr>
          <p:spPr>
            <a:xfrm>
              <a:off x="-600144" y="1972896"/>
              <a:ext cx="33716" cy="30885"/>
            </a:xfrm>
            <a:custGeom>
              <a:avLst/>
              <a:gdLst/>
              <a:ahLst/>
              <a:cxnLst/>
              <a:rect l="l" t="t" r="r" b="b"/>
              <a:pathLst>
                <a:path w="679" h="622" extrusionOk="0">
                  <a:moveTo>
                    <a:pt x="66" y="1"/>
                  </a:moveTo>
                  <a:cubicBezTo>
                    <a:pt x="55" y="1"/>
                    <a:pt x="47" y="4"/>
                    <a:pt x="41" y="10"/>
                  </a:cubicBezTo>
                  <a:cubicBezTo>
                    <a:pt x="1" y="49"/>
                    <a:pt x="103" y="220"/>
                    <a:pt x="269" y="385"/>
                  </a:cubicBezTo>
                  <a:cubicBezTo>
                    <a:pt x="410" y="526"/>
                    <a:pt x="555" y="622"/>
                    <a:pt x="619" y="622"/>
                  </a:cubicBezTo>
                  <a:cubicBezTo>
                    <a:pt x="630" y="622"/>
                    <a:pt x="639" y="619"/>
                    <a:pt x="644" y="613"/>
                  </a:cubicBezTo>
                  <a:cubicBezTo>
                    <a:pt x="679" y="573"/>
                    <a:pt x="582" y="408"/>
                    <a:pt x="411" y="237"/>
                  </a:cubicBezTo>
                  <a:cubicBezTo>
                    <a:pt x="270" y="96"/>
                    <a:pt x="129" y="1"/>
                    <a:pt x="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42"/>
            <p:cNvSpPr/>
            <p:nvPr/>
          </p:nvSpPr>
          <p:spPr>
            <a:xfrm>
              <a:off x="-551184" y="1972896"/>
              <a:ext cx="33666" cy="30885"/>
            </a:xfrm>
            <a:custGeom>
              <a:avLst/>
              <a:gdLst/>
              <a:ahLst/>
              <a:cxnLst/>
              <a:rect l="l" t="t" r="r" b="b"/>
              <a:pathLst>
                <a:path w="678" h="622" extrusionOk="0">
                  <a:moveTo>
                    <a:pt x="613" y="1"/>
                  </a:moveTo>
                  <a:cubicBezTo>
                    <a:pt x="550" y="1"/>
                    <a:pt x="409" y="96"/>
                    <a:pt x="268" y="237"/>
                  </a:cubicBezTo>
                  <a:cubicBezTo>
                    <a:pt x="103" y="408"/>
                    <a:pt x="0" y="573"/>
                    <a:pt x="40" y="613"/>
                  </a:cubicBezTo>
                  <a:cubicBezTo>
                    <a:pt x="46" y="619"/>
                    <a:pt x="54" y="622"/>
                    <a:pt x="65" y="622"/>
                  </a:cubicBezTo>
                  <a:cubicBezTo>
                    <a:pt x="128" y="622"/>
                    <a:pt x="269" y="526"/>
                    <a:pt x="410" y="385"/>
                  </a:cubicBezTo>
                  <a:cubicBezTo>
                    <a:pt x="575" y="215"/>
                    <a:pt x="678" y="49"/>
                    <a:pt x="638" y="10"/>
                  </a:cubicBezTo>
                  <a:cubicBezTo>
                    <a:pt x="632" y="4"/>
                    <a:pt x="624" y="1"/>
                    <a:pt x="6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42"/>
            <p:cNvSpPr/>
            <p:nvPr/>
          </p:nvSpPr>
          <p:spPr>
            <a:xfrm>
              <a:off x="-551184" y="2064806"/>
              <a:ext cx="33666" cy="30885"/>
            </a:xfrm>
            <a:custGeom>
              <a:avLst/>
              <a:gdLst/>
              <a:ahLst/>
              <a:cxnLst/>
              <a:rect l="l" t="t" r="r" b="b"/>
              <a:pathLst>
                <a:path w="678" h="622" extrusionOk="0">
                  <a:moveTo>
                    <a:pt x="613" y="1"/>
                  </a:moveTo>
                  <a:cubicBezTo>
                    <a:pt x="550" y="1"/>
                    <a:pt x="409" y="96"/>
                    <a:pt x="268" y="237"/>
                  </a:cubicBezTo>
                  <a:cubicBezTo>
                    <a:pt x="103" y="402"/>
                    <a:pt x="0" y="573"/>
                    <a:pt x="40" y="613"/>
                  </a:cubicBezTo>
                  <a:cubicBezTo>
                    <a:pt x="46" y="619"/>
                    <a:pt x="54" y="622"/>
                    <a:pt x="65" y="622"/>
                  </a:cubicBezTo>
                  <a:cubicBezTo>
                    <a:pt x="128" y="622"/>
                    <a:pt x="269" y="526"/>
                    <a:pt x="410" y="385"/>
                  </a:cubicBezTo>
                  <a:cubicBezTo>
                    <a:pt x="575" y="220"/>
                    <a:pt x="678" y="49"/>
                    <a:pt x="638" y="9"/>
                  </a:cubicBezTo>
                  <a:cubicBezTo>
                    <a:pt x="632" y="4"/>
                    <a:pt x="624" y="1"/>
                    <a:pt x="6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42"/>
            <p:cNvSpPr/>
            <p:nvPr/>
          </p:nvSpPr>
          <p:spPr>
            <a:xfrm>
              <a:off x="-551184" y="2017883"/>
              <a:ext cx="33666" cy="30587"/>
            </a:xfrm>
            <a:custGeom>
              <a:avLst/>
              <a:gdLst/>
              <a:ahLst/>
              <a:cxnLst/>
              <a:rect l="l" t="t" r="r" b="b"/>
              <a:pathLst>
                <a:path w="678" h="616" extrusionOk="0">
                  <a:moveTo>
                    <a:pt x="63" y="0"/>
                  </a:moveTo>
                  <a:cubicBezTo>
                    <a:pt x="53" y="0"/>
                    <a:pt x="45" y="3"/>
                    <a:pt x="40" y="9"/>
                  </a:cubicBezTo>
                  <a:cubicBezTo>
                    <a:pt x="0" y="49"/>
                    <a:pt x="103" y="214"/>
                    <a:pt x="268" y="379"/>
                  </a:cubicBezTo>
                  <a:cubicBezTo>
                    <a:pt x="409" y="520"/>
                    <a:pt x="550" y="616"/>
                    <a:pt x="613" y="616"/>
                  </a:cubicBezTo>
                  <a:cubicBezTo>
                    <a:pt x="624" y="616"/>
                    <a:pt x="632" y="613"/>
                    <a:pt x="638" y="607"/>
                  </a:cubicBezTo>
                  <a:cubicBezTo>
                    <a:pt x="678" y="567"/>
                    <a:pt x="575" y="402"/>
                    <a:pt x="410" y="237"/>
                  </a:cubicBezTo>
                  <a:cubicBezTo>
                    <a:pt x="269" y="96"/>
                    <a:pt x="124" y="0"/>
                    <a:pt x="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42"/>
            <p:cNvSpPr/>
            <p:nvPr/>
          </p:nvSpPr>
          <p:spPr>
            <a:xfrm>
              <a:off x="-600144" y="2064806"/>
              <a:ext cx="33716" cy="30885"/>
            </a:xfrm>
            <a:custGeom>
              <a:avLst/>
              <a:gdLst/>
              <a:ahLst/>
              <a:cxnLst/>
              <a:rect l="l" t="t" r="r" b="b"/>
              <a:pathLst>
                <a:path w="679" h="622" extrusionOk="0">
                  <a:moveTo>
                    <a:pt x="66" y="1"/>
                  </a:moveTo>
                  <a:cubicBezTo>
                    <a:pt x="55" y="1"/>
                    <a:pt x="47" y="4"/>
                    <a:pt x="41" y="9"/>
                  </a:cubicBezTo>
                  <a:cubicBezTo>
                    <a:pt x="1" y="49"/>
                    <a:pt x="103" y="220"/>
                    <a:pt x="269" y="385"/>
                  </a:cubicBezTo>
                  <a:cubicBezTo>
                    <a:pt x="410" y="526"/>
                    <a:pt x="555" y="622"/>
                    <a:pt x="619" y="622"/>
                  </a:cubicBezTo>
                  <a:cubicBezTo>
                    <a:pt x="630" y="622"/>
                    <a:pt x="639" y="619"/>
                    <a:pt x="644" y="613"/>
                  </a:cubicBezTo>
                  <a:cubicBezTo>
                    <a:pt x="679" y="573"/>
                    <a:pt x="582" y="408"/>
                    <a:pt x="411" y="237"/>
                  </a:cubicBezTo>
                  <a:cubicBezTo>
                    <a:pt x="270" y="96"/>
                    <a:pt x="129" y="1"/>
                    <a:pt x="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42"/>
            <p:cNvSpPr/>
            <p:nvPr/>
          </p:nvSpPr>
          <p:spPr>
            <a:xfrm>
              <a:off x="-542445" y="1939975"/>
              <a:ext cx="24927" cy="16585"/>
            </a:xfrm>
            <a:custGeom>
              <a:avLst/>
              <a:gdLst/>
              <a:ahLst/>
              <a:cxnLst/>
              <a:rect l="l" t="t" r="r" b="b"/>
              <a:pathLst>
                <a:path w="502" h="334" extrusionOk="0">
                  <a:moveTo>
                    <a:pt x="1" y="0"/>
                  </a:moveTo>
                  <a:cubicBezTo>
                    <a:pt x="29" y="35"/>
                    <a:pt x="58" y="63"/>
                    <a:pt x="92" y="97"/>
                  </a:cubicBezTo>
                  <a:cubicBezTo>
                    <a:pt x="233" y="238"/>
                    <a:pt x="374" y="334"/>
                    <a:pt x="437" y="334"/>
                  </a:cubicBezTo>
                  <a:cubicBezTo>
                    <a:pt x="448" y="334"/>
                    <a:pt x="456" y="331"/>
                    <a:pt x="462" y="325"/>
                  </a:cubicBezTo>
                  <a:cubicBezTo>
                    <a:pt x="502" y="285"/>
                    <a:pt x="416" y="149"/>
                    <a:pt x="2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42"/>
            <p:cNvSpPr/>
            <p:nvPr/>
          </p:nvSpPr>
          <p:spPr>
            <a:xfrm>
              <a:off x="-564492" y="1954971"/>
              <a:ext cx="14748" cy="12662"/>
            </a:xfrm>
            <a:custGeom>
              <a:avLst/>
              <a:gdLst/>
              <a:ahLst/>
              <a:cxnLst/>
              <a:rect l="l" t="t" r="r" b="b"/>
              <a:pathLst>
                <a:path w="297" h="255" extrusionOk="0">
                  <a:moveTo>
                    <a:pt x="171" y="0"/>
                  </a:moveTo>
                  <a:cubicBezTo>
                    <a:pt x="57" y="0"/>
                    <a:pt x="0" y="137"/>
                    <a:pt x="80" y="217"/>
                  </a:cubicBezTo>
                  <a:cubicBezTo>
                    <a:pt x="106" y="243"/>
                    <a:pt x="138" y="254"/>
                    <a:pt x="169" y="254"/>
                  </a:cubicBezTo>
                  <a:cubicBezTo>
                    <a:pt x="234" y="254"/>
                    <a:pt x="297" y="204"/>
                    <a:pt x="297" y="131"/>
                  </a:cubicBezTo>
                  <a:cubicBezTo>
                    <a:pt x="297" y="57"/>
                    <a:pt x="240" y="0"/>
                    <a:pt x="1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42"/>
            <p:cNvSpPr/>
            <p:nvPr/>
          </p:nvSpPr>
          <p:spPr>
            <a:xfrm>
              <a:off x="-564492" y="2053932"/>
              <a:ext cx="14748" cy="12662"/>
            </a:xfrm>
            <a:custGeom>
              <a:avLst/>
              <a:gdLst/>
              <a:ahLst/>
              <a:cxnLst/>
              <a:rect l="l" t="t" r="r" b="b"/>
              <a:pathLst>
                <a:path w="297" h="255" extrusionOk="0">
                  <a:moveTo>
                    <a:pt x="171" y="1"/>
                  </a:moveTo>
                  <a:cubicBezTo>
                    <a:pt x="57" y="1"/>
                    <a:pt x="0" y="137"/>
                    <a:pt x="80" y="217"/>
                  </a:cubicBezTo>
                  <a:cubicBezTo>
                    <a:pt x="106" y="243"/>
                    <a:pt x="137" y="254"/>
                    <a:pt x="168" y="254"/>
                  </a:cubicBezTo>
                  <a:cubicBezTo>
                    <a:pt x="234" y="254"/>
                    <a:pt x="297" y="203"/>
                    <a:pt x="297" y="126"/>
                  </a:cubicBezTo>
                  <a:cubicBezTo>
                    <a:pt x="297" y="58"/>
                    <a:pt x="240" y="1"/>
                    <a:pt x="1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42"/>
            <p:cNvSpPr/>
            <p:nvPr/>
          </p:nvSpPr>
          <p:spPr>
            <a:xfrm>
              <a:off x="-562208" y="2152894"/>
              <a:ext cx="12463" cy="12513"/>
            </a:xfrm>
            <a:custGeom>
              <a:avLst/>
              <a:gdLst/>
              <a:ahLst/>
              <a:cxnLst/>
              <a:rect l="l" t="t" r="r" b="b"/>
              <a:pathLst>
                <a:path w="251" h="252" extrusionOk="0">
                  <a:moveTo>
                    <a:pt x="125" y="1"/>
                  </a:moveTo>
                  <a:cubicBezTo>
                    <a:pt x="57" y="1"/>
                    <a:pt x="0" y="58"/>
                    <a:pt x="0" y="126"/>
                  </a:cubicBezTo>
                  <a:cubicBezTo>
                    <a:pt x="0" y="195"/>
                    <a:pt x="57" y="252"/>
                    <a:pt x="125" y="252"/>
                  </a:cubicBezTo>
                  <a:cubicBezTo>
                    <a:pt x="194" y="252"/>
                    <a:pt x="251" y="195"/>
                    <a:pt x="251" y="126"/>
                  </a:cubicBezTo>
                  <a:cubicBezTo>
                    <a:pt x="251" y="58"/>
                    <a:pt x="194" y="1"/>
                    <a:pt x="1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42"/>
            <p:cNvSpPr/>
            <p:nvPr/>
          </p:nvSpPr>
          <p:spPr>
            <a:xfrm>
              <a:off x="-646522" y="1972896"/>
              <a:ext cx="33716" cy="30885"/>
            </a:xfrm>
            <a:custGeom>
              <a:avLst/>
              <a:gdLst/>
              <a:ahLst/>
              <a:cxnLst/>
              <a:rect l="l" t="t" r="r" b="b"/>
              <a:pathLst>
                <a:path w="679" h="622" extrusionOk="0">
                  <a:moveTo>
                    <a:pt x="614" y="1"/>
                  </a:moveTo>
                  <a:cubicBezTo>
                    <a:pt x="551" y="1"/>
                    <a:pt x="410" y="96"/>
                    <a:pt x="269" y="237"/>
                  </a:cubicBezTo>
                  <a:cubicBezTo>
                    <a:pt x="103" y="408"/>
                    <a:pt x="1" y="573"/>
                    <a:pt x="41" y="613"/>
                  </a:cubicBezTo>
                  <a:cubicBezTo>
                    <a:pt x="47" y="619"/>
                    <a:pt x="55" y="622"/>
                    <a:pt x="66" y="622"/>
                  </a:cubicBezTo>
                  <a:cubicBezTo>
                    <a:pt x="129" y="622"/>
                    <a:pt x="270" y="526"/>
                    <a:pt x="411" y="385"/>
                  </a:cubicBezTo>
                  <a:cubicBezTo>
                    <a:pt x="576" y="215"/>
                    <a:pt x="679" y="49"/>
                    <a:pt x="639" y="10"/>
                  </a:cubicBezTo>
                  <a:cubicBezTo>
                    <a:pt x="633" y="4"/>
                    <a:pt x="624" y="1"/>
                    <a:pt x="61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42"/>
            <p:cNvSpPr/>
            <p:nvPr/>
          </p:nvSpPr>
          <p:spPr>
            <a:xfrm>
              <a:off x="-741810" y="2109793"/>
              <a:ext cx="34014" cy="30587"/>
            </a:xfrm>
            <a:custGeom>
              <a:avLst/>
              <a:gdLst/>
              <a:ahLst/>
              <a:cxnLst/>
              <a:rect l="l" t="t" r="r" b="b"/>
              <a:pathLst>
                <a:path w="685" h="616" extrusionOk="0">
                  <a:moveTo>
                    <a:pt x="66" y="0"/>
                  </a:moveTo>
                  <a:cubicBezTo>
                    <a:pt x="55" y="0"/>
                    <a:pt x="46" y="3"/>
                    <a:pt x="40" y="9"/>
                  </a:cubicBezTo>
                  <a:cubicBezTo>
                    <a:pt x="1" y="49"/>
                    <a:pt x="103" y="214"/>
                    <a:pt x="268" y="379"/>
                  </a:cubicBezTo>
                  <a:cubicBezTo>
                    <a:pt x="414" y="520"/>
                    <a:pt x="556" y="616"/>
                    <a:pt x="619" y="616"/>
                  </a:cubicBezTo>
                  <a:cubicBezTo>
                    <a:pt x="630" y="616"/>
                    <a:pt x="638" y="613"/>
                    <a:pt x="644" y="607"/>
                  </a:cubicBezTo>
                  <a:cubicBezTo>
                    <a:pt x="684" y="567"/>
                    <a:pt x="582" y="402"/>
                    <a:pt x="416" y="237"/>
                  </a:cubicBezTo>
                  <a:cubicBezTo>
                    <a:pt x="270" y="96"/>
                    <a:pt x="129" y="0"/>
                    <a:pt x="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42"/>
            <p:cNvSpPr/>
            <p:nvPr/>
          </p:nvSpPr>
          <p:spPr>
            <a:xfrm>
              <a:off x="-741810" y="2064806"/>
              <a:ext cx="34014" cy="30885"/>
            </a:xfrm>
            <a:custGeom>
              <a:avLst/>
              <a:gdLst/>
              <a:ahLst/>
              <a:cxnLst/>
              <a:rect l="l" t="t" r="r" b="b"/>
              <a:pathLst>
                <a:path w="685" h="622" extrusionOk="0">
                  <a:moveTo>
                    <a:pt x="619" y="1"/>
                  </a:moveTo>
                  <a:cubicBezTo>
                    <a:pt x="555" y="1"/>
                    <a:pt x="409" y="96"/>
                    <a:pt x="268" y="237"/>
                  </a:cubicBezTo>
                  <a:cubicBezTo>
                    <a:pt x="103" y="402"/>
                    <a:pt x="1" y="573"/>
                    <a:pt x="40" y="613"/>
                  </a:cubicBezTo>
                  <a:cubicBezTo>
                    <a:pt x="46" y="619"/>
                    <a:pt x="55" y="622"/>
                    <a:pt x="66" y="622"/>
                  </a:cubicBezTo>
                  <a:cubicBezTo>
                    <a:pt x="129" y="622"/>
                    <a:pt x="270" y="526"/>
                    <a:pt x="416" y="385"/>
                  </a:cubicBezTo>
                  <a:cubicBezTo>
                    <a:pt x="582" y="220"/>
                    <a:pt x="684" y="49"/>
                    <a:pt x="644" y="9"/>
                  </a:cubicBezTo>
                  <a:cubicBezTo>
                    <a:pt x="638" y="4"/>
                    <a:pt x="630" y="1"/>
                    <a:pt x="6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42"/>
            <p:cNvSpPr/>
            <p:nvPr/>
          </p:nvSpPr>
          <p:spPr>
            <a:xfrm>
              <a:off x="-754819" y="1954971"/>
              <a:ext cx="14748" cy="12662"/>
            </a:xfrm>
            <a:custGeom>
              <a:avLst/>
              <a:gdLst/>
              <a:ahLst/>
              <a:cxnLst/>
              <a:rect l="l" t="t" r="r" b="b"/>
              <a:pathLst>
                <a:path w="297" h="255" extrusionOk="0">
                  <a:moveTo>
                    <a:pt x="171" y="0"/>
                  </a:moveTo>
                  <a:cubicBezTo>
                    <a:pt x="58" y="0"/>
                    <a:pt x="1" y="137"/>
                    <a:pt x="80" y="217"/>
                  </a:cubicBezTo>
                  <a:cubicBezTo>
                    <a:pt x="106" y="243"/>
                    <a:pt x="138" y="254"/>
                    <a:pt x="169" y="254"/>
                  </a:cubicBezTo>
                  <a:cubicBezTo>
                    <a:pt x="234" y="254"/>
                    <a:pt x="297" y="204"/>
                    <a:pt x="297" y="131"/>
                  </a:cubicBezTo>
                  <a:cubicBezTo>
                    <a:pt x="297" y="57"/>
                    <a:pt x="240" y="0"/>
                    <a:pt x="1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42"/>
            <p:cNvSpPr/>
            <p:nvPr/>
          </p:nvSpPr>
          <p:spPr>
            <a:xfrm>
              <a:off x="-707300" y="2096089"/>
              <a:ext cx="12463" cy="12463"/>
            </a:xfrm>
            <a:custGeom>
              <a:avLst/>
              <a:gdLst/>
              <a:ahLst/>
              <a:cxnLst/>
              <a:rect l="l" t="t" r="r" b="b"/>
              <a:pathLst>
                <a:path w="251" h="251" extrusionOk="0">
                  <a:moveTo>
                    <a:pt x="126" y="0"/>
                  </a:moveTo>
                  <a:cubicBezTo>
                    <a:pt x="57" y="0"/>
                    <a:pt x="0" y="57"/>
                    <a:pt x="0" y="126"/>
                  </a:cubicBezTo>
                  <a:cubicBezTo>
                    <a:pt x="0" y="194"/>
                    <a:pt x="57" y="251"/>
                    <a:pt x="126" y="251"/>
                  </a:cubicBezTo>
                  <a:cubicBezTo>
                    <a:pt x="194" y="251"/>
                    <a:pt x="251" y="194"/>
                    <a:pt x="251" y="126"/>
                  </a:cubicBezTo>
                  <a:cubicBezTo>
                    <a:pt x="251" y="57"/>
                    <a:pt x="194" y="0"/>
                    <a:pt x="1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42"/>
            <p:cNvSpPr/>
            <p:nvPr/>
          </p:nvSpPr>
          <p:spPr>
            <a:xfrm>
              <a:off x="-732772" y="1939975"/>
              <a:ext cx="24976" cy="16585"/>
            </a:xfrm>
            <a:custGeom>
              <a:avLst/>
              <a:gdLst/>
              <a:ahLst/>
              <a:cxnLst/>
              <a:rect l="l" t="t" r="r" b="b"/>
              <a:pathLst>
                <a:path w="503" h="334" extrusionOk="0">
                  <a:moveTo>
                    <a:pt x="1" y="0"/>
                  </a:moveTo>
                  <a:cubicBezTo>
                    <a:pt x="29" y="35"/>
                    <a:pt x="58" y="63"/>
                    <a:pt x="86" y="97"/>
                  </a:cubicBezTo>
                  <a:cubicBezTo>
                    <a:pt x="227" y="238"/>
                    <a:pt x="373" y="334"/>
                    <a:pt x="437" y="334"/>
                  </a:cubicBezTo>
                  <a:cubicBezTo>
                    <a:pt x="448" y="334"/>
                    <a:pt x="456" y="331"/>
                    <a:pt x="462" y="325"/>
                  </a:cubicBezTo>
                  <a:cubicBezTo>
                    <a:pt x="502" y="285"/>
                    <a:pt x="417" y="149"/>
                    <a:pt x="2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42"/>
            <p:cNvSpPr/>
            <p:nvPr/>
          </p:nvSpPr>
          <p:spPr>
            <a:xfrm>
              <a:off x="-754819" y="2053932"/>
              <a:ext cx="14748" cy="12662"/>
            </a:xfrm>
            <a:custGeom>
              <a:avLst/>
              <a:gdLst/>
              <a:ahLst/>
              <a:cxnLst/>
              <a:rect l="l" t="t" r="r" b="b"/>
              <a:pathLst>
                <a:path w="297" h="255" extrusionOk="0">
                  <a:moveTo>
                    <a:pt x="171" y="1"/>
                  </a:moveTo>
                  <a:cubicBezTo>
                    <a:pt x="58" y="1"/>
                    <a:pt x="1" y="137"/>
                    <a:pt x="80" y="217"/>
                  </a:cubicBezTo>
                  <a:cubicBezTo>
                    <a:pt x="106" y="243"/>
                    <a:pt x="138" y="254"/>
                    <a:pt x="169" y="254"/>
                  </a:cubicBezTo>
                  <a:cubicBezTo>
                    <a:pt x="234" y="254"/>
                    <a:pt x="297" y="203"/>
                    <a:pt x="297" y="126"/>
                  </a:cubicBezTo>
                  <a:cubicBezTo>
                    <a:pt x="297" y="58"/>
                    <a:pt x="240" y="1"/>
                    <a:pt x="1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42"/>
            <p:cNvSpPr/>
            <p:nvPr/>
          </p:nvSpPr>
          <p:spPr>
            <a:xfrm>
              <a:off x="-516972" y="2096089"/>
              <a:ext cx="12761" cy="12463"/>
            </a:xfrm>
            <a:custGeom>
              <a:avLst/>
              <a:gdLst/>
              <a:ahLst/>
              <a:cxnLst/>
              <a:rect l="l" t="t" r="r" b="b"/>
              <a:pathLst>
                <a:path w="257" h="251" extrusionOk="0">
                  <a:moveTo>
                    <a:pt x="126" y="0"/>
                  </a:moveTo>
                  <a:cubicBezTo>
                    <a:pt x="57" y="0"/>
                    <a:pt x="0" y="57"/>
                    <a:pt x="0" y="126"/>
                  </a:cubicBezTo>
                  <a:cubicBezTo>
                    <a:pt x="0" y="194"/>
                    <a:pt x="57" y="251"/>
                    <a:pt x="126" y="251"/>
                  </a:cubicBezTo>
                  <a:cubicBezTo>
                    <a:pt x="200" y="251"/>
                    <a:pt x="257" y="194"/>
                    <a:pt x="257" y="126"/>
                  </a:cubicBezTo>
                  <a:cubicBezTo>
                    <a:pt x="257" y="57"/>
                    <a:pt x="200" y="0"/>
                    <a:pt x="1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42"/>
            <p:cNvSpPr/>
            <p:nvPr/>
          </p:nvSpPr>
          <p:spPr>
            <a:xfrm>
              <a:off x="-741810" y="1972896"/>
              <a:ext cx="34014" cy="30885"/>
            </a:xfrm>
            <a:custGeom>
              <a:avLst/>
              <a:gdLst/>
              <a:ahLst/>
              <a:cxnLst/>
              <a:rect l="l" t="t" r="r" b="b"/>
              <a:pathLst>
                <a:path w="685" h="622" extrusionOk="0">
                  <a:moveTo>
                    <a:pt x="619" y="1"/>
                  </a:moveTo>
                  <a:cubicBezTo>
                    <a:pt x="555" y="1"/>
                    <a:pt x="409" y="96"/>
                    <a:pt x="268" y="237"/>
                  </a:cubicBezTo>
                  <a:cubicBezTo>
                    <a:pt x="103" y="408"/>
                    <a:pt x="1" y="573"/>
                    <a:pt x="40" y="613"/>
                  </a:cubicBezTo>
                  <a:cubicBezTo>
                    <a:pt x="46" y="619"/>
                    <a:pt x="55" y="622"/>
                    <a:pt x="66" y="622"/>
                  </a:cubicBezTo>
                  <a:cubicBezTo>
                    <a:pt x="129" y="622"/>
                    <a:pt x="270" y="526"/>
                    <a:pt x="416" y="385"/>
                  </a:cubicBezTo>
                  <a:cubicBezTo>
                    <a:pt x="582" y="215"/>
                    <a:pt x="684" y="49"/>
                    <a:pt x="644" y="10"/>
                  </a:cubicBezTo>
                  <a:cubicBezTo>
                    <a:pt x="638" y="4"/>
                    <a:pt x="630" y="1"/>
                    <a:pt x="6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42"/>
            <p:cNvSpPr/>
            <p:nvPr/>
          </p:nvSpPr>
          <p:spPr>
            <a:xfrm>
              <a:off x="-741810" y="2017883"/>
              <a:ext cx="34014" cy="30587"/>
            </a:xfrm>
            <a:custGeom>
              <a:avLst/>
              <a:gdLst/>
              <a:ahLst/>
              <a:cxnLst/>
              <a:rect l="l" t="t" r="r" b="b"/>
              <a:pathLst>
                <a:path w="685" h="616" extrusionOk="0">
                  <a:moveTo>
                    <a:pt x="66" y="0"/>
                  </a:moveTo>
                  <a:cubicBezTo>
                    <a:pt x="55" y="0"/>
                    <a:pt x="46" y="3"/>
                    <a:pt x="40" y="9"/>
                  </a:cubicBezTo>
                  <a:cubicBezTo>
                    <a:pt x="1" y="49"/>
                    <a:pt x="103" y="214"/>
                    <a:pt x="268" y="379"/>
                  </a:cubicBezTo>
                  <a:cubicBezTo>
                    <a:pt x="414" y="520"/>
                    <a:pt x="556" y="616"/>
                    <a:pt x="619" y="616"/>
                  </a:cubicBezTo>
                  <a:cubicBezTo>
                    <a:pt x="630" y="616"/>
                    <a:pt x="638" y="613"/>
                    <a:pt x="644" y="607"/>
                  </a:cubicBezTo>
                  <a:cubicBezTo>
                    <a:pt x="684" y="567"/>
                    <a:pt x="582" y="402"/>
                    <a:pt x="416" y="237"/>
                  </a:cubicBezTo>
                  <a:cubicBezTo>
                    <a:pt x="270" y="96"/>
                    <a:pt x="129" y="0"/>
                    <a:pt x="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42"/>
            <p:cNvSpPr/>
            <p:nvPr/>
          </p:nvSpPr>
          <p:spPr>
            <a:xfrm>
              <a:off x="-754819" y="2152894"/>
              <a:ext cx="14748" cy="12662"/>
            </a:xfrm>
            <a:custGeom>
              <a:avLst/>
              <a:gdLst/>
              <a:ahLst/>
              <a:cxnLst/>
              <a:rect l="l" t="t" r="r" b="b"/>
              <a:pathLst>
                <a:path w="297" h="255" extrusionOk="0">
                  <a:moveTo>
                    <a:pt x="171" y="1"/>
                  </a:moveTo>
                  <a:cubicBezTo>
                    <a:pt x="58" y="1"/>
                    <a:pt x="1" y="138"/>
                    <a:pt x="80" y="217"/>
                  </a:cubicBezTo>
                  <a:cubicBezTo>
                    <a:pt x="106" y="243"/>
                    <a:pt x="138" y="255"/>
                    <a:pt x="169" y="255"/>
                  </a:cubicBezTo>
                  <a:cubicBezTo>
                    <a:pt x="234" y="255"/>
                    <a:pt x="297" y="203"/>
                    <a:pt x="297" y="126"/>
                  </a:cubicBezTo>
                  <a:cubicBezTo>
                    <a:pt x="297" y="58"/>
                    <a:pt x="240" y="1"/>
                    <a:pt x="1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42"/>
            <p:cNvSpPr/>
            <p:nvPr/>
          </p:nvSpPr>
          <p:spPr>
            <a:xfrm>
              <a:off x="-659780" y="1954971"/>
              <a:ext cx="14748" cy="12662"/>
            </a:xfrm>
            <a:custGeom>
              <a:avLst/>
              <a:gdLst/>
              <a:ahLst/>
              <a:cxnLst/>
              <a:rect l="l" t="t" r="r" b="b"/>
              <a:pathLst>
                <a:path w="297" h="255" extrusionOk="0">
                  <a:moveTo>
                    <a:pt x="171" y="0"/>
                  </a:moveTo>
                  <a:cubicBezTo>
                    <a:pt x="57" y="0"/>
                    <a:pt x="0" y="137"/>
                    <a:pt x="80" y="217"/>
                  </a:cubicBezTo>
                  <a:cubicBezTo>
                    <a:pt x="106" y="243"/>
                    <a:pt x="138" y="254"/>
                    <a:pt x="169" y="254"/>
                  </a:cubicBezTo>
                  <a:cubicBezTo>
                    <a:pt x="234" y="254"/>
                    <a:pt x="296" y="204"/>
                    <a:pt x="296" y="131"/>
                  </a:cubicBezTo>
                  <a:cubicBezTo>
                    <a:pt x="296" y="57"/>
                    <a:pt x="239" y="0"/>
                    <a:pt x="1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42"/>
            <p:cNvSpPr/>
            <p:nvPr/>
          </p:nvSpPr>
          <p:spPr>
            <a:xfrm>
              <a:off x="-695134" y="2064806"/>
              <a:ext cx="33716" cy="30885"/>
            </a:xfrm>
            <a:custGeom>
              <a:avLst/>
              <a:gdLst/>
              <a:ahLst/>
              <a:cxnLst/>
              <a:rect l="l" t="t" r="r" b="b"/>
              <a:pathLst>
                <a:path w="679" h="622" extrusionOk="0">
                  <a:moveTo>
                    <a:pt x="63" y="1"/>
                  </a:moveTo>
                  <a:cubicBezTo>
                    <a:pt x="53" y="1"/>
                    <a:pt x="45" y="4"/>
                    <a:pt x="40" y="9"/>
                  </a:cubicBezTo>
                  <a:cubicBezTo>
                    <a:pt x="0" y="49"/>
                    <a:pt x="103" y="220"/>
                    <a:pt x="268" y="385"/>
                  </a:cubicBezTo>
                  <a:cubicBezTo>
                    <a:pt x="409" y="526"/>
                    <a:pt x="550" y="622"/>
                    <a:pt x="613" y="622"/>
                  </a:cubicBezTo>
                  <a:cubicBezTo>
                    <a:pt x="624" y="622"/>
                    <a:pt x="632" y="619"/>
                    <a:pt x="638" y="613"/>
                  </a:cubicBezTo>
                  <a:cubicBezTo>
                    <a:pt x="678" y="573"/>
                    <a:pt x="576" y="408"/>
                    <a:pt x="410" y="237"/>
                  </a:cubicBezTo>
                  <a:cubicBezTo>
                    <a:pt x="269" y="96"/>
                    <a:pt x="124" y="1"/>
                    <a:pt x="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42"/>
            <p:cNvSpPr/>
            <p:nvPr/>
          </p:nvSpPr>
          <p:spPr>
            <a:xfrm>
              <a:off x="-659780" y="2152894"/>
              <a:ext cx="14748" cy="12662"/>
            </a:xfrm>
            <a:custGeom>
              <a:avLst/>
              <a:gdLst/>
              <a:ahLst/>
              <a:cxnLst/>
              <a:rect l="l" t="t" r="r" b="b"/>
              <a:pathLst>
                <a:path w="297" h="255" extrusionOk="0">
                  <a:moveTo>
                    <a:pt x="171" y="1"/>
                  </a:moveTo>
                  <a:cubicBezTo>
                    <a:pt x="57" y="1"/>
                    <a:pt x="0" y="138"/>
                    <a:pt x="80" y="217"/>
                  </a:cubicBezTo>
                  <a:cubicBezTo>
                    <a:pt x="106" y="243"/>
                    <a:pt x="137" y="255"/>
                    <a:pt x="168" y="255"/>
                  </a:cubicBezTo>
                  <a:cubicBezTo>
                    <a:pt x="234" y="255"/>
                    <a:pt x="296" y="203"/>
                    <a:pt x="296" y="126"/>
                  </a:cubicBezTo>
                  <a:cubicBezTo>
                    <a:pt x="296" y="58"/>
                    <a:pt x="239" y="1"/>
                    <a:pt x="1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42"/>
            <p:cNvSpPr/>
            <p:nvPr/>
          </p:nvSpPr>
          <p:spPr>
            <a:xfrm>
              <a:off x="-659780" y="2053932"/>
              <a:ext cx="14748" cy="12662"/>
            </a:xfrm>
            <a:custGeom>
              <a:avLst/>
              <a:gdLst/>
              <a:ahLst/>
              <a:cxnLst/>
              <a:rect l="l" t="t" r="r" b="b"/>
              <a:pathLst>
                <a:path w="297" h="255" extrusionOk="0">
                  <a:moveTo>
                    <a:pt x="171" y="1"/>
                  </a:moveTo>
                  <a:cubicBezTo>
                    <a:pt x="57" y="1"/>
                    <a:pt x="0" y="137"/>
                    <a:pt x="80" y="217"/>
                  </a:cubicBezTo>
                  <a:cubicBezTo>
                    <a:pt x="107" y="243"/>
                    <a:pt x="140" y="254"/>
                    <a:pt x="171" y="254"/>
                  </a:cubicBezTo>
                  <a:cubicBezTo>
                    <a:pt x="236" y="254"/>
                    <a:pt x="296" y="203"/>
                    <a:pt x="296" y="126"/>
                  </a:cubicBezTo>
                  <a:cubicBezTo>
                    <a:pt x="296" y="58"/>
                    <a:pt x="239" y="1"/>
                    <a:pt x="1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42"/>
            <p:cNvSpPr/>
            <p:nvPr/>
          </p:nvSpPr>
          <p:spPr>
            <a:xfrm>
              <a:off x="-695134" y="1972896"/>
              <a:ext cx="33716" cy="30885"/>
            </a:xfrm>
            <a:custGeom>
              <a:avLst/>
              <a:gdLst/>
              <a:ahLst/>
              <a:cxnLst/>
              <a:rect l="l" t="t" r="r" b="b"/>
              <a:pathLst>
                <a:path w="679" h="622" extrusionOk="0">
                  <a:moveTo>
                    <a:pt x="63" y="1"/>
                  </a:moveTo>
                  <a:cubicBezTo>
                    <a:pt x="53" y="1"/>
                    <a:pt x="45" y="4"/>
                    <a:pt x="40" y="10"/>
                  </a:cubicBezTo>
                  <a:cubicBezTo>
                    <a:pt x="0" y="49"/>
                    <a:pt x="103" y="220"/>
                    <a:pt x="268" y="385"/>
                  </a:cubicBezTo>
                  <a:cubicBezTo>
                    <a:pt x="409" y="526"/>
                    <a:pt x="550" y="622"/>
                    <a:pt x="613" y="622"/>
                  </a:cubicBezTo>
                  <a:cubicBezTo>
                    <a:pt x="624" y="622"/>
                    <a:pt x="632" y="619"/>
                    <a:pt x="638" y="613"/>
                  </a:cubicBezTo>
                  <a:cubicBezTo>
                    <a:pt x="678" y="573"/>
                    <a:pt x="576" y="408"/>
                    <a:pt x="410" y="237"/>
                  </a:cubicBezTo>
                  <a:cubicBezTo>
                    <a:pt x="269" y="96"/>
                    <a:pt x="124" y="1"/>
                    <a:pt x="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42"/>
            <p:cNvSpPr/>
            <p:nvPr/>
          </p:nvSpPr>
          <p:spPr>
            <a:xfrm>
              <a:off x="-695134" y="2109793"/>
              <a:ext cx="33716" cy="30587"/>
            </a:xfrm>
            <a:custGeom>
              <a:avLst/>
              <a:gdLst/>
              <a:ahLst/>
              <a:cxnLst/>
              <a:rect l="l" t="t" r="r" b="b"/>
              <a:pathLst>
                <a:path w="679" h="616" extrusionOk="0">
                  <a:moveTo>
                    <a:pt x="613" y="0"/>
                  </a:moveTo>
                  <a:cubicBezTo>
                    <a:pt x="550" y="0"/>
                    <a:pt x="409" y="96"/>
                    <a:pt x="268" y="237"/>
                  </a:cubicBezTo>
                  <a:cubicBezTo>
                    <a:pt x="103" y="402"/>
                    <a:pt x="0" y="567"/>
                    <a:pt x="40" y="607"/>
                  </a:cubicBezTo>
                  <a:cubicBezTo>
                    <a:pt x="45" y="613"/>
                    <a:pt x="53" y="616"/>
                    <a:pt x="63" y="616"/>
                  </a:cubicBezTo>
                  <a:cubicBezTo>
                    <a:pt x="124" y="616"/>
                    <a:pt x="269" y="520"/>
                    <a:pt x="410" y="379"/>
                  </a:cubicBezTo>
                  <a:cubicBezTo>
                    <a:pt x="576" y="214"/>
                    <a:pt x="678" y="49"/>
                    <a:pt x="638" y="9"/>
                  </a:cubicBezTo>
                  <a:cubicBezTo>
                    <a:pt x="632" y="3"/>
                    <a:pt x="624" y="0"/>
                    <a:pt x="6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42"/>
            <p:cNvSpPr/>
            <p:nvPr/>
          </p:nvSpPr>
          <p:spPr>
            <a:xfrm>
              <a:off x="-695134" y="1939975"/>
              <a:ext cx="24629" cy="16585"/>
            </a:xfrm>
            <a:custGeom>
              <a:avLst/>
              <a:gdLst/>
              <a:ahLst/>
              <a:cxnLst/>
              <a:rect l="l" t="t" r="r" b="b"/>
              <a:pathLst>
                <a:path w="496" h="334" extrusionOk="0">
                  <a:moveTo>
                    <a:pt x="222" y="0"/>
                  </a:moveTo>
                  <a:cubicBezTo>
                    <a:pt x="80" y="149"/>
                    <a:pt x="0" y="291"/>
                    <a:pt x="40" y="325"/>
                  </a:cubicBezTo>
                  <a:cubicBezTo>
                    <a:pt x="45" y="331"/>
                    <a:pt x="53" y="334"/>
                    <a:pt x="63" y="334"/>
                  </a:cubicBezTo>
                  <a:cubicBezTo>
                    <a:pt x="124" y="334"/>
                    <a:pt x="269" y="238"/>
                    <a:pt x="410" y="97"/>
                  </a:cubicBezTo>
                  <a:cubicBezTo>
                    <a:pt x="439" y="63"/>
                    <a:pt x="473" y="35"/>
                    <a:pt x="4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42"/>
            <p:cNvSpPr/>
            <p:nvPr/>
          </p:nvSpPr>
          <p:spPr>
            <a:xfrm>
              <a:off x="-695134" y="2017883"/>
              <a:ext cx="33716" cy="30587"/>
            </a:xfrm>
            <a:custGeom>
              <a:avLst/>
              <a:gdLst/>
              <a:ahLst/>
              <a:cxnLst/>
              <a:rect l="l" t="t" r="r" b="b"/>
              <a:pathLst>
                <a:path w="679" h="616" extrusionOk="0">
                  <a:moveTo>
                    <a:pt x="613" y="0"/>
                  </a:moveTo>
                  <a:cubicBezTo>
                    <a:pt x="550" y="0"/>
                    <a:pt x="409" y="96"/>
                    <a:pt x="268" y="237"/>
                  </a:cubicBezTo>
                  <a:cubicBezTo>
                    <a:pt x="97" y="402"/>
                    <a:pt x="0" y="567"/>
                    <a:pt x="40" y="607"/>
                  </a:cubicBezTo>
                  <a:cubicBezTo>
                    <a:pt x="45" y="613"/>
                    <a:pt x="53" y="616"/>
                    <a:pt x="63" y="616"/>
                  </a:cubicBezTo>
                  <a:cubicBezTo>
                    <a:pt x="124" y="616"/>
                    <a:pt x="269" y="520"/>
                    <a:pt x="410" y="379"/>
                  </a:cubicBezTo>
                  <a:cubicBezTo>
                    <a:pt x="576" y="214"/>
                    <a:pt x="678" y="49"/>
                    <a:pt x="638" y="9"/>
                  </a:cubicBezTo>
                  <a:cubicBezTo>
                    <a:pt x="632" y="3"/>
                    <a:pt x="624" y="0"/>
                    <a:pt x="6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42"/>
            <p:cNvSpPr/>
            <p:nvPr/>
          </p:nvSpPr>
          <p:spPr>
            <a:xfrm>
              <a:off x="-707300" y="2005022"/>
              <a:ext cx="12463" cy="12463"/>
            </a:xfrm>
            <a:custGeom>
              <a:avLst/>
              <a:gdLst/>
              <a:ahLst/>
              <a:cxnLst/>
              <a:rect l="l" t="t" r="r" b="b"/>
              <a:pathLst>
                <a:path w="251" h="251" extrusionOk="0">
                  <a:moveTo>
                    <a:pt x="126" y="0"/>
                  </a:moveTo>
                  <a:cubicBezTo>
                    <a:pt x="57" y="0"/>
                    <a:pt x="0" y="57"/>
                    <a:pt x="0" y="126"/>
                  </a:cubicBezTo>
                  <a:cubicBezTo>
                    <a:pt x="0" y="194"/>
                    <a:pt x="57" y="251"/>
                    <a:pt x="126" y="251"/>
                  </a:cubicBezTo>
                  <a:cubicBezTo>
                    <a:pt x="194" y="251"/>
                    <a:pt x="251" y="194"/>
                    <a:pt x="251" y="126"/>
                  </a:cubicBezTo>
                  <a:cubicBezTo>
                    <a:pt x="251" y="57"/>
                    <a:pt x="194" y="0"/>
                    <a:pt x="1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42"/>
            <p:cNvSpPr/>
            <p:nvPr/>
          </p:nvSpPr>
          <p:spPr>
            <a:xfrm>
              <a:off x="-360857" y="2109793"/>
              <a:ext cx="33666" cy="30587"/>
            </a:xfrm>
            <a:custGeom>
              <a:avLst/>
              <a:gdLst/>
              <a:ahLst/>
              <a:cxnLst/>
              <a:rect l="l" t="t" r="r" b="b"/>
              <a:pathLst>
                <a:path w="678" h="616" extrusionOk="0">
                  <a:moveTo>
                    <a:pt x="65" y="0"/>
                  </a:moveTo>
                  <a:cubicBezTo>
                    <a:pt x="54" y="0"/>
                    <a:pt x="46" y="3"/>
                    <a:pt x="40" y="9"/>
                  </a:cubicBezTo>
                  <a:cubicBezTo>
                    <a:pt x="0" y="49"/>
                    <a:pt x="103" y="214"/>
                    <a:pt x="268" y="379"/>
                  </a:cubicBezTo>
                  <a:cubicBezTo>
                    <a:pt x="409" y="520"/>
                    <a:pt x="550" y="616"/>
                    <a:pt x="613" y="616"/>
                  </a:cubicBezTo>
                  <a:cubicBezTo>
                    <a:pt x="624" y="616"/>
                    <a:pt x="632" y="613"/>
                    <a:pt x="638" y="607"/>
                  </a:cubicBezTo>
                  <a:cubicBezTo>
                    <a:pt x="678" y="567"/>
                    <a:pt x="575" y="402"/>
                    <a:pt x="410" y="237"/>
                  </a:cubicBezTo>
                  <a:cubicBezTo>
                    <a:pt x="269" y="96"/>
                    <a:pt x="128" y="0"/>
                    <a:pt x="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42"/>
            <p:cNvSpPr/>
            <p:nvPr/>
          </p:nvSpPr>
          <p:spPr>
            <a:xfrm>
              <a:off x="-360857" y="2017883"/>
              <a:ext cx="33666" cy="30587"/>
            </a:xfrm>
            <a:custGeom>
              <a:avLst/>
              <a:gdLst/>
              <a:ahLst/>
              <a:cxnLst/>
              <a:rect l="l" t="t" r="r" b="b"/>
              <a:pathLst>
                <a:path w="678" h="616" extrusionOk="0">
                  <a:moveTo>
                    <a:pt x="65" y="0"/>
                  </a:moveTo>
                  <a:cubicBezTo>
                    <a:pt x="54" y="0"/>
                    <a:pt x="46" y="3"/>
                    <a:pt x="40" y="9"/>
                  </a:cubicBezTo>
                  <a:cubicBezTo>
                    <a:pt x="0" y="49"/>
                    <a:pt x="103" y="214"/>
                    <a:pt x="268" y="379"/>
                  </a:cubicBezTo>
                  <a:cubicBezTo>
                    <a:pt x="409" y="520"/>
                    <a:pt x="550" y="616"/>
                    <a:pt x="613" y="616"/>
                  </a:cubicBezTo>
                  <a:cubicBezTo>
                    <a:pt x="624" y="616"/>
                    <a:pt x="632" y="613"/>
                    <a:pt x="638" y="607"/>
                  </a:cubicBezTo>
                  <a:cubicBezTo>
                    <a:pt x="678" y="567"/>
                    <a:pt x="575" y="402"/>
                    <a:pt x="410" y="237"/>
                  </a:cubicBezTo>
                  <a:cubicBezTo>
                    <a:pt x="269" y="96"/>
                    <a:pt x="128" y="0"/>
                    <a:pt x="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42"/>
            <p:cNvSpPr/>
            <p:nvPr/>
          </p:nvSpPr>
          <p:spPr>
            <a:xfrm>
              <a:off x="-360857" y="1972896"/>
              <a:ext cx="33666" cy="30885"/>
            </a:xfrm>
            <a:custGeom>
              <a:avLst/>
              <a:gdLst/>
              <a:ahLst/>
              <a:cxnLst/>
              <a:rect l="l" t="t" r="r" b="b"/>
              <a:pathLst>
                <a:path w="678" h="622" extrusionOk="0">
                  <a:moveTo>
                    <a:pt x="613" y="1"/>
                  </a:moveTo>
                  <a:cubicBezTo>
                    <a:pt x="550" y="1"/>
                    <a:pt x="409" y="96"/>
                    <a:pt x="268" y="237"/>
                  </a:cubicBezTo>
                  <a:cubicBezTo>
                    <a:pt x="103" y="408"/>
                    <a:pt x="0" y="573"/>
                    <a:pt x="40" y="613"/>
                  </a:cubicBezTo>
                  <a:cubicBezTo>
                    <a:pt x="46" y="619"/>
                    <a:pt x="54" y="622"/>
                    <a:pt x="65" y="622"/>
                  </a:cubicBezTo>
                  <a:cubicBezTo>
                    <a:pt x="128" y="622"/>
                    <a:pt x="269" y="526"/>
                    <a:pt x="410" y="385"/>
                  </a:cubicBezTo>
                  <a:cubicBezTo>
                    <a:pt x="575" y="215"/>
                    <a:pt x="678" y="49"/>
                    <a:pt x="638" y="10"/>
                  </a:cubicBezTo>
                  <a:cubicBezTo>
                    <a:pt x="632" y="4"/>
                    <a:pt x="624" y="1"/>
                    <a:pt x="6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42"/>
            <p:cNvSpPr/>
            <p:nvPr/>
          </p:nvSpPr>
          <p:spPr>
            <a:xfrm>
              <a:off x="-360857" y="2064806"/>
              <a:ext cx="33666" cy="30885"/>
            </a:xfrm>
            <a:custGeom>
              <a:avLst/>
              <a:gdLst/>
              <a:ahLst/>
              <a:cxnLst/>
              <a:rect l="l" t="t" r="r" b="b"/>
              <a:pathLst>
                <a:path w="678" h="622" extrusionOk="0">
                  <a:moveTo>
                    <a:pt x="613" y="1"/>
                  </a:moveTo>
                  <a:cubicBezTo>
                    <a:pt x="550" y="1"/>
                    <a:pt x="409" y="96"/>
                    <a:pt x="268" y="237"/>
                  </a:cubicBezTo>
                  <a:cubicBezTo>
                    <a:pt x="103" y="402"/>
                    <a:pt x="0" y="573"/>
                    <a:pt x="40" y="613"/>
                  </a:cubicBezTo>
                  <a:cubicBezTo>
                    <a:pt x="46" y="619"/>
                    <a:pt x="54" y="622"/>
                    <a:pt x="65" y="622"/>
                  </a:cubicBezTo>
                  <a:cubicBezTo>
                    <a:pt x="128" y="622"/>
                    <a:pt x="269" y="526"/>
                    <a:pt x="410" y="385"/>
                  </a:cubicBezTo>
                  <a:cubicBezTo>
                    <a:pt x="575" y="220"/>
                    <a:pt x="678" y="49"/>
                    <a:pt x="638" y="9"/>
                  </a:cubicBezTo>
                  <a:cubicBezTo>
                    <a:pt x="632" y="4"/>
                    <a:pt x="624" y="1"/>
                    <a:pt x="6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42"/>
            <p:cNvSpPr/>
            <p:nvPr/>
          </p:nvSpPr>
          <p:spPr>
            <a:xfrm>
              <a:off x="-371930" y="2152894"/>
              <a:ext cx="12513" cy="12513"/>
            </a:xfrm>
            <a:custGeom>
              <a:avLst/>
              <a:gdLst/>
              <a:ahLst/>
              <a:cxnLst/>
              <a:rect l="l" t="t" r="r" b="b"/>
              <a:pathLst>
                <a:path w="252" h="252" extrusionOk="0">
                  <a:moveTo>
                    <a:pt x="126" y="1"/>
                  </a:moveTo>
                  <a:cubicBezTo>
                    <a:pt x="58" y="1"/>
                    <a:pt x="1" y="58"/>
                    <a:pt x="1" y="126"/>
                  </a:cubicBezTo>
                  <a:cubicBezTo>
                    <a:pt x="1" y="195"/>
                    <a:pt x="58" y="252"/>
                    <a:pt x="126" y="252"/>
                  </a:cubicBezTo>
                  <a:cubicBezTo>
                    <a:pt x="200" y="252"/>
                    <a:pt x="251" y="195"/>
                    <a:pt x="251" y="126"/>
                  </a:cubicBezTo>
                  <a:cubicBezTo>
                    <a:pt x="251" y="58"/>
                    <a:pt x="200" y="1"/>
                    <a:pt x="12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42"/>
            <p:cNvSpPr/>
            <p:nvPr/>
          </p:nvSpPr>
          <p:spPr>
            <a:xfrm>
              <a:off x="-409519" y="2064806"/>
              <a:ext cx="33716" cy="30885"/>
            </a:xfrm>
            <a:custGeom>
              <a:avLst/>
              <a:gdLst/>
              <a:ahLst/>
              <a:cxnLst/>
              <a:rect l="l" t="t" r="r" b="b"/>
              <a:pathLst>
                <a:path w="679" h="622" extrusionOk="0">
                  <a:moveTo>
                    <a:pt x="65" y="1"/>
                  </a:moveTo>
                  <a:cubicBezTo>
                    <a:pt x="55" y="1"/>
                    <a:pt x="46" y="4"/>
                    <a:pt x="40" y="9"/>
                  </a:cubicBezTo>
                  <a:cubicBezTo>
                    <a:pt x="0" y="49"/>
                    <a:pt x="103" y="220"/>
                    <a:pt x="268" y="385"/>
                  </a:cubicBezTo>
                  <a:cubicBezTo>
                    <a:pt x="409" y="526"/>
                    <a:pt x="550" y="622"/>
                    <a:pt x="613" y="622"/>
                  </a:cubicBezTo>
                  <a:cubicBezTo>
                    <a:pt x="624" y="622"/>
                    <a:pt x="632" y="619"/>
                    <a:pt x="638" y="613"/>
                  </a:cubicBezTo>
                  <a:cubicBezTo>
                    <a:pt x="678" y="573"/>
                    <a:pt x="576" y="408"/>
                    <a:pt x="410" y="237"/>
                  </a:cubicBezTo>
                  <a:cubicBezTo>
                    <a:pt x="269" y="96"/>
                    <a:pt x="128" y="1"/>
                    <a:pt x="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42"/>
            <p:cNvSpPr/>
            <p:nvPr/>
          </p:nvSpPr>
          <p:spPr>
            <a:xfrm>
              <a:off x="-374165" y="2053932"/>
              <a:ext cx="15045" cy="12662"/>
            </a:xfrm>
            <a:custGeom>
              <a:avLst/>
              <a:gdLst/>
              <a:ahLst/>
              <a:cxnLst/>
              <a:rect l="l" t="t" r="r" b="b"/>
              <a:pathLst>
                <a:path w="303" h="255" extrusionOk="0">
                  <a:moveTo>
                    <a:pt x="171" y="1"/>
                  </a:moveTo>
                  <a:cubicBezTo>
                    <a:pt x="57" y="1"/>
                    <a:pt x="0" y="137"/>
                    <a:pt x="86" y="217"/>
                  </a:cubicBezTo>
                  <a:cubicBezTo>
                    <a:pt x="111" y="243"/>
                    <a:pt x="143" y="254"/>
                    <a:pt x="174" y="254"/>
                  </a:cubicBezTo>
                  <a:cubicBezTo>
                    <a:pt x="239" y="254"/>
                    <a:pt x="302" y="203"/>
                    <a:pt x="302" y="126"/>
                  </a:cubicBezTo>
                  <a:cubicBezTo>
                    <a:pt x="296" y="58"/>
                    <a:pt x="240" y="1"/>
                    <a:pt x="1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42"/>
            <p:cNvSpPr/>
            <p:nvPr/>
          </p:nvSpPr>
          <p:spPr>
            <a:xfrm>
              <a:off x="-373867" y="1954971"/>
              <a:ext cx="14748" cy="12662"/>
            </a:xfrm>
            <a:custGeom>
              <a:avLst/>
              <a:gdLst/>
              <a:ahLst/>
              <a:cxnLst/>
              <a:rect l="l" t="t" r="r" b="b"/>
              <a:pathLst>
                <a:path w="297" h="255" extrusionOk="0">
                  <a:moveTo>
                    <a:pt x="165" y="0"/>
                  </a:moveTo>
                  <a:cubicBezTo>
                    <a:pt x="51" y="0"/>
                    <a:pt x="0" y="137"/>
                    <a:pt x="80" y="217"/>
                  </a:cubicBezTo>
                  <a:cubicBezTo>
                    <a:pt x="106" y="243"/>
                    <a:pt x="138" y="254"/>
                    <a:pt x="169" y="254"/>
                  </a:cubicBezTo>
                  <a:cubicBezTo>
                    <a:pt x="234" y="254"/>
                    <a:pt x="296" y="204"/>
                    <a:pt x="296" y="131"/>
                  </a:cubicBezTo>
                  <a:cubicBezTo>
                    <a:pt x="296" y="57"/>
                    <a:pt x="239" y="0"/>
                    <a:pt x="1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42"/>
            <p:cNvSpPr/>
            <p:nvPr/>
          </p:nvSpPr>
          <p:spPr>
            <a:xfrm>
              <a:off x="-351820" y="1939975"/>
              <a:ext cx="24629" cy="16585"/>
            </a:xfrm>
            <a:custGeom>
              <a:avLst/>
              <a:gdLst/>
              <a:ahLst/>
              <a:cxnLst/>
              <a:rect l="l" t="t" r="r" b="b"/>
              <a:pathLst>
                <a:path w="496" h="334" extrusionOk="0">
                  <a:moveTo>
                    <a:pt x="0" y="0"/>
                  </a:moveTo>
                  <a:cubicBezTo>
                    <a:pt x="23" y="35"/>
                    <a:pt x="57" y="63"/>
                    <a:pt x="86" y="97"/>
                  </a:cubicBezTo>
                  <a:cubicBezTo>
                    <a:pt x="227" y="238"/>
                    <a:pt x="368" y="334"/>
                    <a:pt x="431" y="334"/>
                  </a:cubicBezTo>
                  <a:cubicBezTo>
                    <a:pt x="442" y="334"/>
                    <a:pt x="450" y="331"/>
                    <a:pt x="456" y="325"/>
                  </a:cubicBezTo>
                  <a:cubicBezTo>
                    <a:pt x="496" y="285"/>
                    <a:pt x="416" y="149"/>
                    <a:pt x="2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42"/>
            <p:cNvSpPr/>
            <p:nvPr/>
          </p:nvSpPr>
          <p:spPr>
            <a:xfrm>
              <a:off x="-409519" y="2109793"/>
              <a:ext cx="33716" cy="30587"/>
            </a:xfrm>
            <a:custGeom>
              <a:avLst/>
              <a:gdLst/>
              <a:ahLst/>
              <a:cxnLst/>
              <a:rect l="l" t="t" r="r" b="b"/>
              <a:pathLst>
                <a:path w="679" h="616" extrusionOk="0">
                  <a:moveTo>
                    <a:pt x="613" y="0"/>
                  </a:moveTo>
                  <a:cubicBezTo>
                    <a:pt x="550" y="0"/>
                    <a:pt x="409" y="96"/>
                    <a:pt x="268" y="237"/>
                  </a:cubicBezTo>
                  <a:cubicBezTo>
                    <a:pt x="103" y="402"/>
                    <a:pt x="0" y="567"/>
                    <a:pt x="40" y="607"/>
                  </a:cubicBezTo>
                  <a:cubicBezTo>
                    <a:pt x="46" y="613"/>
                    <a:pt x="55" y="616"/>
                    <a:pt x="65" y="616"/>
                  </a:cubicBezTo>
                  <a:cubicBezTo>
                    <a:pt x="128" y="616"/>
                    <a:pt x="269" y="520"/>
                    <a:pt x="410" y="379"/>
                  </a:cubicBezTo>
                  <a:cubicBezTo>
                    <a:pt x="576" y="214"/>
                    <a:pt x="678" y="49"/>
                    <a:pt x="638" y="9"/>
                  </a:cubicBezTo>
                  <a:cubicBezTo>
                    <a:pt x="632" y="3"/>
                    <a:pt x="624" y="0"/>
                    <a:pt x="6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42"/>
            <p:cNvSpPr/>
            <p:nvPr/>
          </p:nvSpPr>
          <p:spPr>
            <a:xfrm>
              <a:off x="-314479" y="2064806"/>
              <a:ext cx="33964" cy="30885"/>
            </a:xfrm>
            <a:custGeom>
              <a:avLst/>
              <a:gdLst/>
              <a:ahLst/>
              <a:cxnLst/>
              <a:rect l="l" t="t" r="r" b="b"/>
              <a:pathLst>
                <a:path w="684" h="622" extrusionOk="0">
                  <a:moveTo>
                    <a:pt x="65" y="1"/>
                  </a:moveTo>
                  <a:cubicBezTo>
                    <a:pt x="54" y="1"/>
                    <a:pt x="46" y="4"/>
                    <a:pt x="40" y="9"/>
                  </a:cubicBezTo>
                  <a:cubicBezTo>
                    <a:pt x="0" y="49"/>
                    <a:pt x="103" y="220"/>
                    <a:pt x="268" y="385"/>
                  </a:cubicBezTo>
                  <a:cubicBezTo>
                    <a:pt x="409" y="526"/>
                    <a:pt x="554" y="622"/>
                    <a:pt x="618" y="622"/>
                  </a:cubicBezTo>
                  <a:cubicBezTo>
                    <a:pt x="629" y="622"/>
                    <a:pt x="638" y="619"/>
                    <a:pt x="644" y="613"/>
                  </a:cubicBezTo>
                  <a:cubicBezTo>
                    <a:pt x="683" y="573"/>
                    <a:pt x="581" y="408"/>
                    <a:pt x="416" y="237"/>
                  </a:cubicBezTo>
                  <a:cubicBezTo>
                    <a:pt x="270" y="96"/>
                    <a:pt x="128" y="1"/>
                    <a:pt x="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42"/>
            <p:cNvSpPr/>
            <p:nvPr/>
          </p:nvSpPr>
          <p:spPr>
            <a:xfrm>
              <a:off x="-328631" y="2096089"/>
              <a:ext cx="14748" cy="12612"/>
            </a:xfrm>
            <a:custGeom>
              <a:avLst/>
              <a:gdLst/>
              <a:ahLst/>
              <a:cxnLst/>
              <a:rect l="l" t="t" r="r" b="b"/>
              <a:pathLst>
                <a:path w="297" h="254" extrusionOk="0">
                  <a:moveTo>
                    <a:pt x="171" y="0"/>
                  </a:moveTo>
                  <a:cubicBezTo>
                    <a:pt x="57" y="0"/>
                    <a:pt x="0" y="137"/>
                    <a:pt x="80" y="217"/>
                  </a:cubicBezTo>
                  <a:cubicBezTo>
                    <a:pt x="106" y="242"/>
                    <a:pt x="137" y="254"/>
                    <a:pt x="168" y="254"/>
                  </a:cubicBezTo>
                  <a:cubicBezTo>
                    <a:pt x="234" y="254"/>
                    <a:pt x="296" y="203"/>
                    <a:pt x="296" y="126"/>
                  </a:cubicBezTo>
                  <a:cubicBezTo>
                    <a:pt x="296" y="57"/>
                    <a:pt x="239" y="0"/>
                    <a:pt x="1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42"/>
            <p:cNvSpPr/>
            <p:nvPr/>
          </p:nvSpPr>
          <p:spPr>
            <a:xfrm>
              <a:off x="-314479" y="2109793"/>
              <a:ext cx="33964" cy="30587"/>
            </a:xfrm>
            <a:custGeom>
              <a:avLst/>
              <a:gdLst/>
              <a:ahLst/>
              <a:cxnLst/>
              <a:rect l="l" t="t" r="r" b="b"/>
              <a:pathLst>
                <a:path w="684" h="616" extrusionOk="0">
                  <a:moveTo>
                    <a:pt x="618" y="0"/>
                  </a:moveTo>
                  <a:cubicBezTo>
                    <a:pt x="554" y="0"/>
                    <a:pt x="409" y="96"/>
                    <a:pt x="268" y="237"/>
                  </a:cubicBezTo>
                  <a:cubicBezTo>
                    <a:pt x="103" y="402"/>
                    <a:pt x="0" y="567"/>
                    <a:pt x="40" y="607"/>
                  </a:cubicBezTo>
                  <a:cubicBezTo>
                    <a:pt x="46" y="613"/>
                    <a:pt x="54" y="616"/>
                    <a:pt x="65" y="616"/>
                  </a:cubicBezTo>
                  <a:cubicBezTo>
                    <a:pt x="128" y="616"/>
                    <a:pt x="270" y="520"/>
                    <a:pt x="416" y="379"/>
                  </a:cubicBezTo>
                  <a:cubicBezTo>
                    <a:pt x="581" y="214"/>
                    <a:pt x="683" y="49"/>
                    <a:pt x="644" y="9"/>
                  </a:cubicBezTo>
                  <a:cubicBezTo>
                    <a:pt x="638" y="3"/>
                    <a:pt x="629" y="0"/>
                    <a:pt x="6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42"/>
            <p:cNvSpPr/>
            <p:nvPr/>
          </p:nvSpPr>
          <p:spPr>
            <a:xfrm>
              <a:off x="-278877" y="1954971"/>
              <a:ext cx="10527" cy="12761"/>
            </a:xfrm>
            <a:custGeom>
              <a:avLst/>
              <a:gdLst/>
              <a:ahLst/>
              <a:cxnLst/>
              <a:rect l="l" t="t" r="r" b="b"/>
              <a:pathLst>
                <a:path w="212" h="257" extrusionOk="0">
                  <a:moveTo>
                    <a:pt x="171" y="0"/>
                  </a:moveTo>
                  <a:cubicBezTo>
                    <a:pt x="1" y="0"/>
                    <a:pt x="1" y="257"/>
                    <a:pt x="171" y="257"/>
                  </a:cubicBezTo>
                  <a:cubicBezTo>
                    <a:pt x="183" y="257"/>
                    <a:pt x="200" y="251"/>
                    <a:pt x="211" y="245"/>
                  </a:cubicBezTo>
                  <a:lnTo>
                    <a:pt x="211" y="6"/>
                  </a:lnTo>
                  <a:cubicBezTo>
                    <a:pt x="200" y="6"/>
                    <a:pt x="183" y="0"/>
                    <a:pt x="1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42"/>
            <p:cNvSpPr/>
            <p:nvPr/>
          </p:nvSpPr>
          <p:spPr>
            <a:xfrm>
              <a:off x="-314479" y="2017883"/>
              <a:ext cx="33964" cy="30587"/>
            </a:xfrm>
            <a:custGeom>
              <a:avLst/>
              <a:gdLst/>
              <a:ahLst/>
              <a:cxnLst/>
              <a:rect l="l" t="t" r="r" b="b"/>
              <a:pathLst>
                <a:path w="684" h="616" extrusionOk="0">
                  <a:moveTo>
                    <a:pt x="618" y="0"/>
                  </a:moveTo>
                  <a:cubicBezTo>
                    <a:pt x="554" y="0"/>
                    <a:pt x="409" y="96"/>
                    <a:pt x="268" y="237"/>
                  </a:cubicBezTo>
                  <a:cubicBezTo>
                    <a:pt x="103" y="402"/>
                    <a:pt x="0" y="567"/>
                    <a:pt x="40" y="607"/>
                  </a:cubicBezTo>
                  <a:cubicBezTo>
                    <a:pt x="46" y="613"/>
                    <a:pt x="54" y="616"/>
                    <a:pt x="65" y="616"/>
                  </a:cubicBezTo>
                  <a:cubicBezTo>
                    <a:pt x="128" y="616"/>
                    <a:pt x="270" y="520"/>
                    <a:pt x="416" y="379"/>
                  </a:cubicBezTo>
                  <a:cubicBezTo>
                    <a:pt x="581" y="214"/>
                    <a:pt x="683" y="49"/>
                    <a:pt x="644" y="9"/>
                  </a:cubicBezTo>
                  <a:cubicBezTo>
                    <a:pt x="638" y="3"/>
                    <a:pt x="629" y="0"/>
                    <a:pt x="6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42"/>
            <p:cNvSpPr/>
            <p:nvPr/>
          </p:nvSpPr>
          <p:spPr>
            <a:xfrm>
              <a:off x="-328631" y="2005022"/>
              <a:ext cx="14748" cy="12612"/>
            </a:xfrm>
            <a:custGeom>
              <a:avLst/>
              <a:gdLst/>
              <a:ahLst/>
              <a:cxnLst/>
              <a:rect l="l" t="t" r="r" b="b"/>
              <a:pathLst>
                <a:path w="297" h="254" extrusionOk="0">
                  <a:moveTo>
                    <a:pt x="171" y="0"/>
                  </a:moveTo>
                  <a:cubicBezTo>
                    <a:pt x="57" y="0"/>
                    <a:pt x="0" y="131"/>
                    <a:pt x="80" y="217"/>
                  </a:cubicBezTo>
                  <a:cubicBezTo>
                    <a:pt x="106" y="242"/>
                    <a:pt x="137" y="254"/>
                    <a:pt x="168" y="254"/>
                  </a:cubicBezTo>
                  <a:cubicBezTo>
                    <a:pt x="234" y="254"/>
                    <a:pt x="296" y="203"/>
                    <a:pt x="296" y="126"/>
                  </a:cubicBezTo>
                  <a:cubicBezTo>
                    <a:pt x="296" y="57"/>
                    <a:pt x="239" y="0"/>
                    <a:pt x="1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42"/>
            <p:cNvSpPr/>
            <p:nvPr/>
          </p:nvSpPr>
          <p:spPr>
            <a:xfrm>
              <a:off x="-314231" y="1939975"/>
              <a:ext cx="24679" cy="16585"/>
            </a:xfrm>
            <a:custGeom>
              <a:avLst/>
              <a:gdLst/>
              <a:ahLst/>
              <a:cxnLst/>
              <a:rect l="l" t="t" r="r" b="b"/>
              <a:pathLst>
                <a:path w="497" h="334" extrusionOk="0">
                  <a:moveTo>
                    <a:pt x="217" y="0"/>
                  </a:moveTo>
                  <a:cubicBezTo>
                    <a:pt x="80" y="149"/>
                    <a:pt x="1" y="291"/>
                    <a:pt x="35" y="325"/>
                  </a:cubicBezTo>
                  <a:cubicBezTo>
                    <a:pt x="41" y="331"/>
                    <a:pt x="49" y="334"/>
                    <a:pt x="60" y="334"/>
                  </a:cubicBezTo>
                  <a:cubicBezTo>
                    <a:pt x="123" y="334"/>
                    <a:pt x="265" y="238"/>
                    <a:pt x="411" y="97"/>
                  </a:cubicBezTo>
                  <a:cubicBezTo>
                    <a:pt x="439" y="63"/>
                    <a:pt x="468" y="35"/>
                    <a:pt x="4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42"/>
            <p:cNvSpPr/>
            <p:nvPr/>
          </p:nvSpPr>
          <p:spPr>
            <a:xfrm>
              <a:off x="-314479" y="1972896"/>
              <a:ext cx="33964" cy="30885"/>
            </a:xfrm>
            <a:custGeom>
              <a:avLst/>
              <a:gdLst/>
              <a:ahLst/>
              <a:cxnLst/>
              <a:rect l="l" t="t" r="r" b="b"/>
              <a:pathLst>
                <a:path w="684" h="622" extrusionOk="0">
                  <a:moveTo>
                    <a:pt x="65" y="1"/>
                  </a:moveTo>
                  <a:cubicBezTo>
                    <a:pt x="54" y="1"/>
                    <a:pt x="46" y="4"/>
                    <a:pt x="40" y="10"/>
                  </a:cubicBezTo>
                  <a:cubicBezTo>
                    <a:pt x="0" y="49"/>
                    <a:pt x="103" y="220"/>
                    <a:pt x="268" y="385"/>
                  </a:cubicBezTo>
                  <a:cubicBezTo>
                    <a:pt x="409" y="526"/>
                    <a:pt x="554" y="622"/>
                    <a:pt x="618" y="622"/>
                  </a:cubicBezTo>
                  <a:cubicBezTo>
                    <a:pt x="629" y="622"/>
                    <a:pt x="638" y="619"/>
                    <a:pt x="644" y="613"/>
                  </a:cubicBezTo>
                  <a:cubicBezTo>
                    <a:pt x="683" y="573"/>
                    <a:pt x="581" y="408"/>
                    <a:pt x="416" y="237"/>
                  </a:cubicBezTo>
                  <a:cubicBezTo>
                    <a:pt x="270" y="96"/>
                    <a:pt x="128" y="1"/>
                    <a:pt x="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42"/>
            <p:cNvSpPr/>
            <p:nvPr/>
          </p:nvSpPr>
          <p:spPr>
            <a:xfrm>
              <a:off x="-504558" y="1939975"/>
              <a:ext cx="24679" cy="16585"/>
            </a:xfrm>
            <a:custGeom>
              <a:avLst/>
              <a:gdLst/>
              <a:ahLst/>
              <a:cxnLst/>
              <a:rect l="l" t="t" r="r" b="b"/>
              <a:pathLst>
                <a:path w="497" h="334" extrusionOk="0">
                  <a:moveTo>
                    <a:pt x="217" y="0"/>
                  </a:moveTo>
                  <a:cubicBezTo>
                    <a:pt x="81" y="149"/>
                    <a:pt x="1" y="291"/>
                    <a:pt x="35" y="325"/>
                  </a:cubicBezTo>
                  <a:cubicBezTo>
                    <a:pt x="41" y="331"/>
                    <a:pt x="49" y="334"/>
                    <a:pt x="60" y="334"/>
                  </a:cubicBezTo>
                  <a:cubicBezTo>
                    <a:pt x="123" y="334"/>
                    <a:pt x="264" y="238"/>
                    <a:pt x="405" y="97"/>
                  </a:cubicBezTo>
                  <a:cubicBezTo>
                    <a:pt x="439" y="63"/>
                    <a:pt x="468" y="35"/>
                    <a:pt x="4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42"/>
            <p:cNvSpPr/>
            <p:nvPr/>
          </p:nvSpPr>
          <p:spPr>
            <a:xfrm>
              <a:off x="-456195" y="1972896"/>
              <a:ext cx="34014" cy="30885"/>
            </a:xfrm>
            <a:custGeom>
              <a:avLst/>
              <a:gdLst/>
              <a:ahLst/>
              <a:cxnLst/>
              <a:rect l="l" t="t" r="r" b="b"/>
              <a:pathLst>
                <a:path w="685" h="622" extrusionOk="0">
                  <a:moveTo>
                    <a:pt x="619" y="1"/>
                  </a:moveTo>
                  <a:cubicBezTo>
                    <a:pt x="556" y="1"/>
                    <a:pt x="414" y="96"/>
                    <a:pt x="268" y="237"/>
                  </a:cubicBezTo>
                  <a:cubicBezTo>
                    <a:pt x="103" y="408"/>
                    <a:pt x="1" y="573"/>
                    <a:pt x="41" y="613"/>
                  </a:cubicBezTo>
                  <a:cubicBezTo>
                    <a:pt x="46" y="619"/>
                    <a:pt x="55" y="622"/>
                    <a:pt x="66" y="622"/>
                  </a:cubicBezTo>
                  <a:cubicBezTo>
                    <a:pt x="130" y="622"/>
                    <a:pt x="275" y="526"/>
                    <a:pt x="416" y="385"/>
                  </a:cubicBezTo>
                  <a:cubicBezTo>
                    <a:pt x="582" y="215"/>
                    <a:pt x="684" y="49"/>
                    <a:pt x="644" y="10"/>
                  </a:cubicBezTo>
                  <a:cubicBezTo>
                    <a:pt x="638" y="4"/>
                    <a:pt x="630" y="1"/>
                    <a:pt x="6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42"/>
            <p:cNvSpPr/>
            <p:nvPr/>
          </p:nvSpPr>
          <p:spPr>
            <a:xfrm>
              <a:off x="-469204" y="2152894"/>
              <a:ext cx="14748" cy="12662"/>
            </a:xfrm>
            <a:custGeom>
              <a:avLst/>
              <a:gdLst/>
              <a:ahLst/>
              <a:cxnLst/>
              <a:rect l="l" t="t" r="r" b="b"/>
              <a:pathLst>
                <a:path w="297" h="255" extrusionOk="0">
                  <a:moveTo>
                    <a:pt x="172" y="1"/>
                  </a:moveTo>
                  <a:cubicBezTo>
                    <a:pt x="58" y="1"/>
                    <a:pt x="1" y="138"/>
                    <a:pt x="80" y="217"/>
                  </a:cubicBezTo>
                  <a:cubicBezTo>
                    <a:pt x="106" y="243"/>
                    <a:pt x="138" y="255"/>
                    <a:pt x="169" y="255"/>
                  </a:cubicBezTo>
                  <a:cubicBezTo>
                    <a:pt x="234" y="255"/>
                    <a:pt x="297" y="203"/>
                    <a:pt x="297" y="126"/>
                  </a:cubicBezTo>
                  <a:cubicBezTo>
                    <a:pt x="297" y="58"/>
                    <a:pt x="240" y="1"/>
                    <a:pt x="1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42"/>
            <p:cNvSpPr/>
            <p:nvPr/>
          </p:nvSpPr>
          <p:spPr>
            <a:xfrm>
              <a:off x="-469204" y="1954971"/>
              <a:ext cx="14748" cy="12662"/>
            </a:xfrm>
            <a:custGeom>
              <a:avLst/>
              <a:gdLst/>
              <a:ahLst/>
              <a:cxnLst/>
              <a:rect l="l" t="t" r="r" b="b"/>
              <a:pathLst>
                <a:path w="297" h="255" extrusionOk="0">
                  <a:moveTo>
                    <a:pt x="172" y="0"/>
                  </a:moveTo>
                  <a:cubicBezTo>
                    <a:pt x="58" y="0"/>
                    <a:pt x="1" y="137"/>
                    <a:pt x="80" y="217"/>
                  </a:cubicBezTo>
                  <a:cubicBezTo>
                    <a:pt x="106" y="243"/>
                    <a:pt x="138" y="254"/>
                    <a:pt x="170" y="254"/>
                  </a:cubicBezTo>
                  <a:cubicBezTo>
                    <a:pt x="235" y="254"/>
                    <a:pt x="297" y="204"/>
                    <a:pt x="297" y="131"/>
                  </a:cubicBezTo>
                  <a:cubicBezTo>
                    <a:pt x="297" y="57"/>
                    <a:pt x="240" y="0"/>
                    <a:pt x="1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42"/>
            <p:cNvSpPr/>
            <p:nvPr/>
          </p:nvSpPr>
          <p:spPr>
            <a:xfrm>
              <a:off x="-409519" y="2017883"/>
              <a:ext cx="33716" cy="30587"/>
            </a:xfrm>
            <a:custGeom>
              <a:avLst/>
              <a:gdLst/>
              <a:ahLst/>
              <a:cxnLst/>
              <a:rect l="l" t="t" r="r" b="b"/>
              <a:pathLst>
                <a:path w="679" h="616" extrusionOk="0">
                  <a:moveTo>
                    <a:pt x="613" y="0"/>
                  </a:moveTo>
                  <a:cubicBezTo>
                    <a:pt x="550" y="0"/>
                    <a:pt x="409" y="96"/>
                    <a:pt x="268" y="237"/>
                  </a:cubicBezTo>
                  <a:cubicBezTo>
                    <a:pt x="103" y="402"/>
                    <a:pt x="0" y="567"/>
                    <a:pt x="35" y="607"/>
                  </a:cubicBezTo>
                  <a:cubicBezTo>
                    <a:pt x="40" y="613"/>
                    <a:pt x="49" y="616"/>
                    <a:pt x="60" y="616"/>
                  </a:cubicBezTo>
                  <a:cubicBezTo>
                    <a:pt x="124" y="616"/>
                    <a:pt x="269" y="520"/>
                    <a:pt x="410" y="379"/>
                  </a:cubicBezTo>
                  <a:cubicBezTo>
                    <a:pt x="576" y="214"/>
                    <a:pt x="678" y="49"/>
                    <a:pt x="638" y="9"/>
                  </a:cubicBezTo>
                  <a:cubicBezTo>
                    <a:pt x="632" y="3"/>
                    <a:pt x="624" y="0"/>
                    <a:pt x="6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42"/>
            <p:cNvSpPr/>
            <p:nvPr/>
          </p:nvSpPr>
          <p:spPr>
            <a:xfrm>
              <a:off x="-504807" y="2064806"/>
              <a:ext cx="33666" cy="30885"/>
            </a:xfrm>
            <a:custGeom>
              <a:avLst/>
              <a:gdLst/>
              <a:ahLst/>
              <a:cxnLst/>
              <a:rect l="l" t="t" r="r" b="b"/>
              <a:pathLst>
                <a:path w="678" h="622" extrusionOk="0">
                  <a:moveTo>
                    <a:pt x="65" y="1"/>
                  </a:moveTo>
                  <a:cubicBezTo>
                    <a:pt x="54" y="1"/>
                    <a:pt x="46" y="4"/>
                    <a:pt x="40" y="9"/>
                  </a:cubicBezTo>
                  <a:cubicBezTo>
                    <a:pt x="0" y="49"/>
                    <a:pt x="103" y="220"/>
                    <a:pt x="268" y="385"/>
                  </a:cubicBezTo>
                  <a:cubicBezTo>
                    <a:pt x="409" y="526"/>
                    <a:pt x="550" y="622"/>
                    <a:pt x="613" y="622"/>
                  </a:cubicBezTo>
                  <a:cubicBezTo>
                    <a:pt x="624" y="622"/>
                    <a:pt x="632" y="619"/>
                    <a:pt x="638" y="613"/>
                  </a:cubicBezTo>
                  <a:cubicBezTo>
                    <a:pt x="678" y="573"/>
                    <a:pt x="575" y="408"/>
                    <a:pt x="410" y="237"/>
                  </a:cubicBezTo>
                  <a:cubicBezTo>
                    <a:pt x="269" y="96"/>
                    <a:pt x="128" y="1"/>
                    <a:pt x="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42"/>
            <p:cNvSpPr/>
            <p:nvPr/>
          </p:nvSpPr>
          <p:spPr>
            <a:xfrm>
              <a:off x="-516972" y="2005022"/>
              <a:ext cx="12761" cy="12463"/>
            </a:xfrm>
            <a:custGeom>
              <a:avLst/>
              <a:gdLst/>
              <a:ahLst/>
              <a:cxnLst/>
              <a:rect l="l" t="t" r="r" b="b"/>
              <a:pathLst>
                <a:path w="257" h="251" extrusionOk="0">
                  <a:moveTo>
                    <a:pt x="126" y="0"/>
                  </a:moveTo>
                  <a:cubicBezTo>
                    <a:pt x="57" y="0"/>
                    <a:pt x="0" y="57"/>
                    <a:pt x="0" y="126"/>
                  </a:cubicBezTo>
                  <a:cubicBezTo>
                    <a:pt x="0" y="194"/>
                    <a:pt x="57" y="251"/>
                    <a:pt x="126" y="251"/>
                  </a:cubicBezTo>
                  <a:cubicBezTo>
                    <a:pt x="200" y="251"/>
                    <a:pt x="257" y="194"/>
                    <a:pt x="257" y="126"/>
                  </a:cubicBezTo>
                  <a:cubicBezTo>
                    <a:pt x="257" y="57"/>
                    <a:pt x="200" y="0"/>
                    <a:pt x="1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42"/>
            <p:cNvSpPr/>
            <p:nvPr/>
          </p:nvSpPr>
          <p:spPr>
            <a:xfrm>
              <a:off x="-504807" y="1972896"/>
              <a:ext cx="33666" cy="30885"/>
            </a:xfrm>
            <a:custGeom>
              <a:avLst/>
              <a:gdLst/>
              <a:ahLst/>
              <a:cxnLst/>
              <a:rect l="l" t="t" r="r" b="b"/>
              <a:pathLst>
                <a:path w="678" h="622" extrusionOk="0">
                  <a:moveTo>
                    <a:pt x="65" y="1"/>
                  </a:moveTo>
                  <a:cubicBezTo>
                    <a:pt x="54" y="1"/>
                    <a:pt x="46" y="4"/>
                    <a:pt x="40" y="10"/>
                  </a:cubicBezTo>
                  <a:cubicBezTo>
                    <a:pt x="0" y="49"/>
                    <a:pt x="103" y="220"/>
                    <a:pt x="268" y="385"/>
                  </a:cubicBezTo>
                  <a:cubicBezTo>
                    <a:pt x="409" y="526"/>
                    <a:pt x="550" y="622"/>
                    <a:pt x="613" y="622"/>
                  </a:cubicBezTo>
                  <a:cubicBezTo>
                    <a:pt x="624" y="622"/>
                    <a:pt x="632" y="619"/>
                    <a:pt x="638" y="613"/>
                  </a:cubicBezTo>
                  <a:cubicBezTo>
                    <a:pt x="678" y="573"/>
                    <a:pt x="575" y="408"/>
                    <a:pt x="410" y="237"/>
                  </a:cubicBezTo>
                  <a:cubicBezTo>
                    <a:pt x="269" y="96"/>
                    <a:pt x="128" y="1"/>
                    <a:pt x="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42"/>
            <p:cNvSpPr/>
            <p:nvPr/>
          </p:nvSpPr>
          <p:spPr>
            <a:xfrm>
              <a:off x="-504807" y="2017883"/>
              <a:ext cx="33666" cy="30587"/>
            </a:xfrm>
            <a:custGeom>
              <a:avLst/>
              <a:gdLst/>
              <a:ahLst/>
              <a:cxnLst/>
              <a:rect l="l" t="t" r="r" b="b"/>
              <a:pathLst>
                <a:path w="678" h="616" extrusionOk="0">
                  <a:moveTo>
                    <a:pt x="613" y="0"/>
                  </a:moveTo>
                  <a:cubicBezTo>
                    <a:pt x="550" y="0"/>
                    <a:pt x="409" y="96"/>
                    <a:pt x="268" y="237"/>
                  </a:cubicBezTo>
                  <a:cubicBezTo>
                    <a:pt x="103" y="402"/>
                    <a:pt x="0" y="567"/>
                    <a:pt x="40" y="607"/>
                  </a:cubicBezTo>
                  <a:cubicBezTo>
                    <a:pt x="46" y="613"/>
                    <a:pt x="54" y="616"/>
                    <a:pt x="65" y="616"/>
                  </a:cubicBezTo>
                  <a:cubicBezTo>
                    <a:pt x="128" y="616"/>
                    <a:pt x="269" y="520"/>
                    <a:pt x="410" y="379"/>
                  </a:cubicBezTo>
                  <a:cubicBezTo>
                    <a:pt x="575" y="214"/>
                    <a:pt x="678" y="49"/>
                    <a:pt x="638" y="9"/>
                  </a:cubicBezTo>
                  <a:cubicBezTo>
                    <a:pt x="632" y="3"/>
                    <a:pt x="624" y="0"/>
                    <a:pt x="6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42"/>
            <p:cNvSpPr/>
            <p:nvPr/>
          </p:nvSpPr>
          <p:spPr>
            <a:xfrm>
              <a:off x="-504807" y="2109793"/>
              <a:ext cx="33666" cy="30587"/>
            </a:xfrm>
            <a:custGeom>
              <a:avLst/>
              <a:gdLst/>
              <a:ahLst/>
              <a:cxnLst/>
              <a:rect l="l" t="t" r="r" b="b"/>
              <a:pathLst>
                <a:path w="678" h="616" extrusionOk="0">
                  <a:moveTo>
                    <a:pt x="613" y="0"/>
                  </a:moveTo>
                  <a:cubicBezTo>
                    <a:pt x="550" y="0"/>
                    <a:pt x="409" y="96"/>
                    <a:pt x="268" y="237"/>
                  </a:cubicBezTo>
                  <a:cubicBezTo>
                    <a:pt x="103" y="402"/>
                    <a:pt x="0" y="567"/>
                    <a:pt x="40" y="607"/>
                  </a:cubicBezTo>
                  <a:cubicBezTo>
                    <a:pt x="46" y="613"/>
                    <a:pt x="54" y="616"/>
                    <a:pt x="65" y="616"/>
                  </a:cubicBezTo>
                  <a:cubicBezTo>
                    <a:pt x="128" y="616"/>
                    <a:pt x="269" y="520"/>
                    <a:pt x="410" y="379"/>
                  </a:cubicBezTo>
                  <a:cubicBezTo>
                    <a:pt x="575" y="214"/>
                    <a:pt x="678" y="49"/>
                    <a:pt x="638" y="9"/>
                  </a:cubicBezTo>
                  <a:cubicBezTo>
                    <a:pt x="632" y="3"/>
                    <a:pt x="624" y="0"/>
                    <a:pt x="6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42"/>
            <p:cNvSpPr/>
            <p:nvPr/>
          </p:nvSpPr>
          <p:spPr>
            <a:xfrm>
              <a:off x="-469204" y="2053932"/>
              <a:ext cx="14748" cy="12662"/>
            </a:xfrm>
            <a:custGeom>
              <a:avLst/>
              <a:gdLst/>
              <a:ahLst/>
              <a:cxnLst/>
              <a:rect l="l" t="t" r="r" b="b"/>
              <a:pathLst>
                <a:path w="297" h="255" extrusionOk="0">
                  <a:moveTo>
                    <a:pt x="172" y="1"/>
                  </a:moveTo>
                  <a:cubicBezTo>
                    <a:pt x="58" y="1"/>
                    <a:pt x="1" y="137"/>
                    <a:pt x="80" y="217"/>
                  </a:cubicBezTo>
                  <a:cubicBezTo>
                    <a:pt x="106" y="243"/>
                    <a:pt x="138" y="254"/>
                    <a:pt x="169" y="254"/>
                  </a:cubicBezTo>
                  <a:cubicBezTo>
                    <a:pt x="234" y="254"/>
                    <a:pt x="297" y="203"/>
                    <a:pt x="297" y="126"/>
                  </a:cubicBezTo>
                  <a:cubicBezTo>
                    <a:pt x="297" y="58"/>
                    <a:pt x="240" y="1"/>
                    <a:pt x="1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42"/>
            <p:cNvSpPr/>
            <p:nvPr/>
          </p:nvSpPr>
          <p:spPr>
            <a:xfrm>
              <a:off x="-421684" y="2096089"/>
              <a:ext cx="12513" cy="12463"/>
            </a:xfrm>
            <a:custGeom>
              <a:avLst/>
              <a:gdLst/>
              <a:ahLst/>
              <a:cxnLst/>
              <a:rect l="l" t="t" r="r" b="b"/>
              <a:pathLst>
                <a:path w="252" h="251" extrusionOk="0">
                  <a:moveTo>
                    <a:pt x="126" y="0"/>
                  </a:moveTo>
                  <a:cubicBezTo>
                    <a:pt x="57" y="0"/>
                    <a:pt x="1" y="57"/>
                    <a:pt x="1" y="126"/>
                  </a:cubicBezTo>
                  <a:cubicBezTo>
                    <a:pt x="1" y="194"/>
                    <a:pt x="57" y="251"/>
                    <a:pt x="126" y="251"/>
                  </a:cubicBezTo>
                  <a:cubicBezTo>
                    <a:pt x="194" y="251"/>
                    <a:pt x="251" y="194"/>
                    <a:pt x="251" y="126"/>
                  </a:cubicBezTo>
                  <a:cubicBezTo>
                    <a:pt x="251" y="57"/>
                    <a:pt x="194" y="0"/>
                    <a:pt x="1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42"/>
            <p:cNvSpPr/>
            <p:nvPr/>
          </p:nvSpPr>
          <p:spPr>
            <a:xfrm>
              <a:off x="-409519" y="1939975"/>
              <a:ext cx="24629" cy="16585"/>
            </a:xfrm>
            <a:custGeom>
              <a:avLst/>
              <a:gdLst/>
              <a:ahLst/>
              <a:cxnLst/>
              <a:rect l="l" t="t" r="r" b="b"/>
              <a:pathLst>
                <a:path w="496" h="334" extrusionOk="0">
                  <a:moveTo>
                    <a:pt x="223" y="0"/>
                  </a:moveTo>
                  <a:cubicBezTo>
                    <a:pt x="80" y="149"/>
                    <a:pt x="0" y="291"/>
                    <a:pt x="40" y="325"/>
                  </a:cubicBezTo>
                  <a:cubicBezTo>
                    <a:pt x="46" y="331"/>
                    <a:pt x="55" y="334"/>
                    <a:pt x="65" y="334"/>
                  </a:cubicBezTo>
                  <a:cubicBezTo>
                    <a:pt x="128" y="334"/>
                    <a:pt x="269" y="238"/>
                    <a:pt x="410" y="97"/>
                  </a:cubicBezTo>
                  <a:cubicBezTo>
                    <a:pt x="445" y="63"/>
                    <a:pt x="473" y="35"/>
                    <a:pt x="4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42"/>
            <p:cNvSpPr/>
            <p:nvPr/>
          </p:nvSpPr>
          <p:spPr>
            <a:xfrm>
              <a:off x="-421684" y="2005022"/>
              <a:ext cx="12513" cy="12463"/>
            </a:xfrm>
            <a:custGeom>
              <a:avLst/>
              <a:gdLst/>
              <a:ahLst/>
              <a:cxnLst/>
              <a:rect l="l" t="t" r="r" b="b"/>
              <a:pathLst>
                <a:path w="252" h="251" extrusionOk="0">
                  <a:moveTo>
                    <a:pt x="126" y="0"/>
                  </a:moveTo>
                  <a:cubicBezTo>
                    <a:pt x="57" y="0"/>
                    <a:pt x="1" y="57"/>
                    <a:pt x="1" y="126"/>
                  </a:cubicBezTo>
                  <a:cubicBezTo>
                    <a:pt x="1" y="194"/>
                    <a:pt x="57" y="251"/>
                    <a:pt x="126" y="251"/>
                  </a:cubicBezTo>
                  <a:cubicBezTo>
                    <a:pt x="194" y="251"/>
                    <a:pt x="251" y="194"/>
                    <a:pt x="251" y="126"/>
                  </a:cubicBezTo>
                  <a:cubicBezTo>
                    <a:pt x="251" y="57"/>
                    <a:pt x="194" y="0"/>
                    <a:pt x="1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42"/>
            <p:cNvSpPr/>
            <p:nvPr/>
          </p:nvSpPr>
          <p:spPr>
            <a:xfrm>
              <a:off x="-409519" y="1972896"/>
              <a:ext cx="33716" cy="30885"/>
            </a:xfrm>
            <a:custGeom>
              <a:avLst/>
              <a:gdLst/>
              <a:ahLst/>
              <a:cxnLst/>
              <a:rect l="l" t="t" r="r" b="b"/>
              <a:pathLst>
                <a:path w="679" h="622" extrusionOk="0">
                  <a:moveTo>
                    <a:pt x="65" y="1"/>
                  </a:moveTo>
                  <a:cubicBezTo>
                    <a:pt x="55" y="1"/>
                    <a:pt x="46" y="4"/>
                    <a:pt x="40" y="10"/>
                  </a:cubicBezTo>
                  <a:cubicBezTo>
                    <a:pt x="0" y="49"/>
                    <a:pt x="103" y="220"/>
                    <a:pt x="268" y="385"/>
                  </a:cubicBezTo>
                  <a:cubicBezTo>
                    <a:pt x="409" y="526"/>
                    <a:pt x="550" y="622"/>
                    <a:pt x="613" y="622"/>
                  </a:cubicBezTo>
                  <a:cubicBezTo>
                    <a:pt x="624" y="622"/>
                    <a:pt x="632" y="619"/>
                    <a:pt x="638" y="613"/>
                  </a:cubicBezTo>
                  <a:cubicBezTo>
                    <a:pt x="678" y="573"/>
                    <a:pt x="576" y="408"/>
                    <a:pt x="410" y="237"/>
                  </a:cubicBezTo>
                  <a:cubicBezTo>
                    <a:pt x="269" y="96"/>
                    <a:pt x="128" y="1"/>
                    <a:pt x="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42"/>
            <p:cNvSpPr/>
            <p:nvPr/>
          </p:nvSpPr>
          <p:spPr>
            <a:xfrm>
              <a:off x="-447157" y="1939975"/>
              <a:ext cx="24976" cy="16585"/>
            </a:xfrm>
            <a:custGeom>
              <a:avLst/>
              <a:gdLst/>
              <a:ahLst/>
              <a:cxnLst/>
              <a:rect l="l" t="t" r="r" b="b"/>
              <a:pathLst>
                <a:path w="503" h="334" extrusionOk="0">
                  <a:moveTo>
                    <a:pt x="1" y="0"/>
                  </a:moveTo>
                  <a:cubicBezTo>
                    <a:pt x="29" y="35"/>
                    <a:pt x="58" y="63"/>
                    <a:pt x="86" y="97"/>
                  </a:cubicBezTo>
                  <a:cubicBezTo>
                    <a:pt x="232" y="238"/>
                    <a:pt x="374" y="334"/>
                    <a:pt x="437" y="334"/>
                  </a:cubicBezTo>
                  <a:cubicBezTo>
                    <a:pt x="448" y="334"/>
                    <a:pt x="456" y="331"/>
                    <a:pt x="462" y="325"/>
                  </a:cubicBezTo>
                  <a:cubicBezTo>
                    <a:pt x="502" y="285"/>
                    <a:pt x="417" y="149"/>
                    <a:pt x="2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42"/>
            <p:cNvSpPr/>
            <p:nvPr/>
          </p:nvSpPr>
          <p:spPr>
            <a:xfrm>
              <a:off x="-456195" y="2109793"/>
              <a:ext cx="34014" cy="30587"/>
            </a:xfrm>
            <a:custGeom>
              <a:avLst/>
              <a:gdLst/>
              <a:ahLst/>
              <a:cxnLst/>
              <a:rect l="l" t="t" r="r" b="b"/>
              <a:pathLst>
                <a:path w="685" h="616" extrusionOk="0">
                  <a:moveTo>
                    <a:pt x="66" y="0"/>
                  </a:moveTo>
                  <a:cubicBezTo>
                    <a:pt x="55" y="0"/>
                    <a:pt x="46" y="3"/>
                    <a:pt x="41" y="9"/>
                  </a:cubicBezTo>
                  <a:cubicBezTo>
                    <a:pt x="1" y="49"/>
                    <a:pt x="103" y="214"/>
                    <a:pt x="268" y="379"/>
                  </a:cubicBezTo>
                  <a:cubicBezTo>
                    <a:pt x="414" y="520"/>
                    <a:pt x="556" y="616"/>
                    <a:pt x="619" y="616"/>
                  </a:cubicBezTo>
                  <a:cubicBezTo>
                    <a:pt x="630" y="616"/>
                    <a:pt x="638" y="613"/>
                    <a:pt x="644" y="607"/>
                  </a:cubicBezTo>
                  <a:cubicBezTo>
                    <a:pt x="684" y="567"/>
                    <a:pt x="582" y="402"/>
                    <a:pt x="416" y="237"/>
                  </a:cubicBezTo>
                  <a:cubicBezTo>
                    <a:pt x="271" y="96"/>
                    <a:pt x="129" y="0"/>
                    <a:pt x="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42"/>
            <p:cNvSpPr/>
            <p:nvPr/>
          </p:nvSpPr>
          <p:spPr>
            <a:xfrm>
              <a:off x="-456195" y="2017883"/>
              <a:ext cx="34014" cy="30587"/>
            </a:xfrm>
            <a:custGeom>
              <a:avLst/>
              <a:gdLst/>
              <a:ahLst/>
              <a:cxnLst/>
              <a:rect l="l" t="t" r="r" b="b"/>
              <a:pathLst>
                <a:path w="685" h="616" extrusionOk="0">
                  <a:moveTo>
                    <a:pt x="66" y="0"/>
                  </a:moveTo>
                  <a:cubicBezTo>
                    <a:pt x="55" y="0"/>
                    <a:pt x="46" y="3"/>
                    <a:pt x="41" y="9"/>
                  </a:cubicBezTo>
                  <a:cubicBezTo>
                    <a:pt x="1" y="49"/>
                    <a:pt x="103" y="214"/>
                    <a:pt x="268" y="379"/>
                  </a:cubicBezTo>
                  <a:cubicBezTo>
                    <a:pt x="414" y="520"/>
                    <a:pt x="556" y="616"/>
                    <a:pt x="619" y="616"/>
                  </a:cubicBezTo>
                  <a:cubicBezTo>
                    <a:pt x="630" y="616"/>
                    <a:pt x="638" y="613"/>
                    <a:pt x="644" y="607"/>
                  </a:cubicBezTo>
                  <a:cubicBezTo>
                    <a:pt x="684" y="567"/>
                    <a:pt x="582" y="402"/>
                    <a:pt x="416" y="237"/>
                  </a:cubicBezTo>
                  <a:cubicBezTo>
                    <a:pt x="275" y="96"/>
                    <a:pt x="130" y="0"/>
                    <a:pt x="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42"/>
            <p:cNvSpPr/>
            <p:nvPr/>
          </p:nvSpPr>
          <p:spPr>
            <a:xfrm>
              <a:off x="-456195" y="2064806"/>
              <a:ext cx="34014" cy="30885"/>
            </a:xfrm>
            <a:custGeom>
              <a:avLst/>
              <a:gdLst/>
              <a:ahLst/>
              <a:cxnLst/>
              <a:rect l="l" t="t" r="r" b="b"/>
              <a:pathLst>
                <a:path w="685" h="622" extrusionOk="0">
                  <a:moveTo>
                    <a:pt x="619" y="1"/>
                  </a:moveTo>
                  <a:cubicBezTo>
                    <a:pt x="556" y="1"/>
                    <a:pt x="414" y="96"/>
                    <a:pt x="268" y="237"/>
                  </a:cubicBezTo>
                  <a:cubicBezTo>
                    <a:pt x="103" y="402"/>
                    <a:pt x="1" y="573"/>
                    <a:pt x="41" y="613"/>
                  </a:cubicBezTo>
                  <a:cubicBezTo>
                    <a:pt x="46" y="619"/>
                    <a:pt x="55" y="622"/>
                    <a:pt x="66" y="622"/>
                  </a:cubicBezTo>
                  <a:cubicBezTo>
                    <a:pt x="130" y="622"/>
                    <a:pt x="275" y="526"/>
                    <a:pt x="416" y="385"/>
                  </a:cubicBezTo>
                  <a:cubicBezTo>
                    <a:pt x="582" y="220"/>
                    <a:pt x="684" y="49"/>
                    <a:pt x="644" y="9"/>
                  </a:cubicBezTo>
                  <a:cubicBezTo>
                    <a:pt x="638" y="4"/>
                    <a:pt x="630" y="1"/>
                    <a:pt x="6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42"/>
            <p:cNvSpPr/>
            <p:nvPr/>
          </p:nvSpPr>
          <p:spPr>
            <a:xfrm>
              <a:off x="-551184" y="2109793"/>
              <a:ext cx="33666" cy="30587"/>
            </a:xfrm>
            <a:custGeom>
              <a:avLst/>
              <a:gdLst/>
              <a:ahLst/>
              <a:cxnLst/>
              <a:rect l="l" t="t" r="r" b="b"/>
              <a:pathLst>
                <a:path w="678" h="616" extrusionOk="0">
                  <a:moveTo>
                    <a:pt x="65" y="0"/>
                  </a:moveTo>
                  <a:cubicBezTo>
                    <a:pt x="54" y="0"/>
                    <a:pt x="46" y="3"/>
                    <a:pt x="40" y="9"/>
                  </a:cubicBezTo>
                  <a:cubicBezTo>
                    <a:pt x="0" y="49"/>
                    <a:pt x="103" y="214"/>
                    <a:pt x="268" y="379"/>
                  </a:cubicBezTo>
                  <a:cubicBezTo>
                    <a:pt x="409" y="520"/>
                    <a:pt x="550" y="616"/>
                    <a:pt x="613" y="616"/>
                  </a:cubicBezTo>
                  <a:cubicBezTo>
                    <a:pt x="624" y="616"/>
                    <a:pt x="632" y="613"/>
                    <a:pt x="638" y="607"/>
                  </a:cubicBezTo>
                  <a:cubicBezTo>
                    <a:pt x="678" y="567"/>
                    <a:pt x="575" y="402"/>
                    <a:pt x="410" y="237"/>
                  </a:cubicBezTo>
                  <a:cubicBezTo>
                    <a:pt x="269" y="96"/>
                    <a:pt x="128" y="0"/>
                    <a:pt x="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42"/>
            <p:cNvSpPr/>
            <p:nvPr/>
          </p:nvSpPr>
          <p:spPr>
            <a:xfrm>
              <a:off x="-1090487" y="2005022"/>
              <a:ext cx="14748" cy="12612"/>
            </a:xfrm>
            <a:custGeom>
              <a:avLst/>
              <a:gdLst/>
              <a:ahLst/>
              <a:cxnLst/>
              <a:rect l="l" t="t" r="r" b="b"/>
              <a:pathLst>
                <a:path w="297" h="254" extrusionOk="0">
                  <a:moveTo>
                    <a:pt x="171" y="0"/>
                  </a:moveTo>
                  <a:cubicBezTo>
                    <a:pt x="57" y="0"/>
                    <a:pt x="0" y="137"/>
                    <a:pt x="80" y="217"/>
                  </a:cubicBezTo>
                  <a:cubicBezTo>
                    <a:pt x="106" y="242"/>
                    <a:pt x="137" y="254"/>
                    <a:pt x="168" y="254"/>
                  </a:cubicBezTo>
                  <a:cubicBezTo>
                    <a:pt x="234" y="254"/>
                    <a:pt x="297" y="203"/>
                    <a:pt x="297" y="126"/>
                  </a:cubicBezTo>
                  <a:cubicBezTo>
                    <a:pt x="297" y="57"/>
                    <a:pt x="240" y="0"/>
                    <a:pt x="1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42"/>
            <p:cNvSpPr/>
            <p:nvPr/>
          </p:nvSpPr>
          <p:spPr>
            <a:xfrm>
              <a:off x="-1090487" y="2096089"/>
              <a:ext cx="14748" cy="12612"/>
            </a:xfrm>
            <a:custGeom>
              <a:avLst/>
              <a:gdLst/>
              <a:ahLst/>
              <a:cxnLst/>
              <a:rect l="l" t="t" r="r" b="b"/>
              <a:pathLst>
                <a:path w="297" h="254" extrusionOk="0">
                  <a:moveTo>
                    <a:pt x="171" y="0"/>
                  </a:moveTo>
                  <a:cubicBezTo>
                    <a:pt x="57" y="0"/>
                    <a:pt x="0" y="137"/>
                    <a:pt x="80" y="217"/>
                  </a:cubicBezTo>
                  <a:cubicBezTo>
                    <a:pt x="108" y="242"/>
                    <a:pt x="140" y="254"/>
                    <a:pt x="171" y="254"/>
                  </a:cubicBezTo>
                  <a:cubicBezTo>
                    <a:pt x="236" y="254"/>
                    <a:pt x="297" y="203"/>
                    <a:pt x="297" y="126"/>
                  </a:cubicBezTo>
                  <a:cubicBezTo>
                    <a:pt x="297" y="57"/>
                    <a:pt x="240" y="0"/>
                    <a:pt x="1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42"/>
            <p:cNvSpPr/>
            <p:nvPr/>
          </p:nvSpPr>
          <p:spPr>
            <a:xfrm>
              <a:off x="-1075789" y="1939975"/>
              <a:ext cx="24679" cy="16585"/>
            </a:xfrm>
            <a:custGeom>
              <a:avLst/>
              <a:gdLst/>
              <a:ahLst/>
              <a:cxnLst/>
              <a:rect l="l" t="t" r="r" b="b"/>
              <a:pathLst>
                <a:path w="497" h="334" extrusionOk="0">
                  <a:moveTo>
                    <a:pt x="217" y="0"/>
                  </a:moveTo>
                  <a:cubicBezTo>
                    <a:pt x="80" y="149"/>
                    <a:pt x="1" y="291"/>
                    <a:pt x="35" y="325"/>
                  </a:cubicBezTo>
                  <a:cubicBezTo>
                    <a:pt x="41" y="331"/>
                    <a:pt x="49" y="334"/>
                    <a:pt x="60" y="334"/>
                  </a:cubicBezTo>
                  <a:cubicBezTo>
                    <a:pt x="123" y="334"/>
                    <a:pt x="264" y="238"/>
                    <a:pt x="405" y="97"/>
                  </a:cubicBezTo>
                  <a:cubicBezTo>
                    <a:pt x="439" y="63"/>
                    <a:pt x="468" y="35"/>
                    <a:pt x="4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42"/>
            <p:cNvSpPr/>
            <p:nvPr/>
          </p:nvSpPr>
          <p:spPr>
            <a:xfrm>
              <a:off x="-1113377" y="1939975"/>
              <a:ext cx="24629" cy="16585"/>
            </a:xfrm>
            <a:custGeom>
              <a:avLst/>
              <a:gdLst/>
              <a:ahLst/>
              <a:cxnLst/>
              <a:rect l="l" t="t" r="r" b="b"/>
              <a:pathLst>
                <a:path w="496" h="334" extrusionOk="0">
                  <a:moveTo>
                    <a:pt x="0" y="0"/>
                  </a:moveTo>
                  <a:cubicBezTo>
                    <a:pt x="23" y="35"/>
                    <a:pt x="51" y="63"/>
                    <a:pt x="86" y="97"/>
                  </a:cubicBezTo>
                  <a:cubicBezTo>
                    <a:pt x="227" y="238"/>
                    <a:pt x="368" y="334"/>
                    <a:pt x="431" y="334"/>
                  </a:cubicBezTo>
                  <a:cubicBezTo>
                    <a:pt x="441" y="334"/>
                    <a:pt x="450" y="331"/>
                    <a:pt x="456" y="325"/>
                  </a:cubicBezTo>
                  <a:cubicBezTo>
                    <a:pt x="496" y="285"/>
                    <a:pt x="410" y="149"/>
                    <a:pt x="2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42"/>
            <p:cNvSpPr/>
            <p:nvPr/>
          </p:nvSpPr>
          <p:spPr>
            <a:xfrm>
              <a:off x="-1076087" y="1972896"/>
              <a:ext cx="33716" cy="30885"/>
            </a:xfrm>
            <a:custGeom>
              <a:avLst/>
              <a:gdLst/>
              <a:ahLst/>
              <a:cxnLst/>
              <a:rect l="l" t="t" r="r" b="b"/>
              <a:pathLst>
                <a:path w="679" h="622" extrusionOk="0">
                  <a:moveTo>
                    <a:pt x="66" y="1"/>
                  </a:moveTo>
                  <a:cubicBezTo>
                    <a:pt x="55" y="1"/>
                    <a:pt x="47" y="4"/>
                    <a:pt x="41" y="10"/>
                  </a:cubicBezTo>
                  <a:cubicBezTo>
                    <a:pt x="1" y="49"/>
                    <a:pt x="103" y="220"/>
                    <a:pt x="269" y="385"/>
                  </a:cubicBezTo>
                  <a:cubicBezTo>
                    <a:pt x="410" y="526"/>
                    <a:pt x="551" y="622"/>
                    <a:pt x="614" y="622"/>
                  </a:cubicBezTo>
                  <a:cubicBezTo>
                    <a:pt x="624" y="622"/>
                    <a:pt x="633" y="619"/>
                    <a:pt x="639" y="613"/>
                  </a:cubicBezTo>
                  <a:cubicBezTo>
                    <a:pt x="679" y="573"/>
                    <a:pt x="576" y="408"/>
                    <a:pt x="411" y="237"/>
                  </a:cubicBezTo>
                  <a:cubicBezTo>
                    <a:pt x="270" y="96"/>
                    <a:pt x="129" y="1"/>
                    <a:pt x="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42"/>
            <p:cNvSpPr/>
            <p:nvPr/>
          </p:nvSpPr>
          <p:spPr>
            <a:xfrm>
              <a:off x="-1122464" y="2017883"/>
              <a:ext cx="33716" cy="30587"/>
            </a:xfrm>
            <a:custGeom>
              <a:avLst/>
              <a:gdLst/>
              <a:ahLst/>
              <a:cxnLst/>
              <a:rect l="l" t="t" r="r" b="b"/>
              <a:pathLst>
                <a:path w="679" h="616" extrusionOk="0">
                  <a:moveTo>
                    <a:pt x="66" y="0"/>
                  </a:moveTo>
                  <a:cubicBezTo>
                    <a:pt x="55" y="0"/>
                    <a:pt x="47" y="3"/>
                    <a:pt x="41" y="9"/>
                  </a:cubicBezTo>
                  <a:cubicBezTo>
                    <a:pt x="1" y="49"/>
                    <a:pt x="103" y="214"/>
                    <a:pt x="269" y="379"/>
                  </a:cubicBezTo>
                  <a:cubicBezTo>
                    <a:pt x="410" y="520"/>
                    <a:pt x="551" y="616"/>
                    <a:pt x="614" y="616"/>
                  </a:cubicBezTo>
                  <a:cubicBezTo>
                    <a:pt x="624" y="616"/>
                    <a:pt x="633" y="613"/>
                    <a:pt x="639" y="607"/>
                  </a:cubicBezTo>
                  <a:cubicBezTo>
                    <a:pt x="679" y="567"/>
                    <a:pt x="576" y="402"/>
                    <a:pt x="411" y="237"/>
                  </a:cubicBezTo>
                  <a:cubicBezTo>
                    <a:pt x="270" y="96"/>
                    <a:pt x="129" y="0"/>
                    <a:pt x="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42"/>
            <p:cNvSpPr/>
            <p:nvPr/>
          </p:nvSpPr>
          <p:spPr>
            <a:xfrm>
              <a:off x="-1122464" y="1972896"/>
              <a:ext cx="33716" cy="30885"/>
            </a:xfrm>
            <a:custGeom>
              <a:avLst/>
              <a:gdLst/>
              <a:ahLst/>
              <a:cxnLst/>
              <a:rect l="l" t="t" r="r" b="b"/>
              <a:pathLst>
                <a:path w="679" h="622" extrusionOk="0">
                  <a:moveTo>
                    <a:pt x="614" y="1"/>
                  </a:moveTo>
                  <a:cubicBezTo>
                    <a:pt x="551" y="1"/>
                    <a:pt x="410" y="96"/>
                    <a:pt x="269" y="237"/>
                  </a:cubicBezTo>
                  <a:cubicBezTo>
                    <a:pt x="103" y="408"/>
                    <a:pt x="1" y="573"/>
                    <a:pt x="41" y="613"/>
                  </a:cubicBezTo>
                  <a:cubicBezTo>
                    <a:pt x="47" y="619"/>
                    <a:pt x="55" y="622"/>
                    <a:pt x="66" y="622"/>
                  </a:cubicBezTo>
                  <a:cubicBezTo>
                    <a:pt x="129" y="622"/>
                    <a:pt x="270" y="526"/>
                    <a:pt x="411" y="385"/>
                  </a:cubicBezTo>
                  <a:cubicBezTo>
                    <a:pt x="576" y="215"/>
                    <a:pt x="679" y="49"/>
                    <a:pt x="639" y="10"/>
                  </a:cubicBezTo>
                  <a:cubicBezTo>
                    <a:pt x="633" y="4"/>
                    <a:pt x="624" y="1"/>
                    <a:pt x="61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42"/>
            <p:cNvSpPr/>
            <p:nvPr/>
          </p:nvSpPr>
          <p:spPr>
            <a:xfrm>
              <a:off x="-1122464" y="2064806"/>
              <a:ext cx="33716" cy="30885"/>
            </a:xfrm>
            <a:custGeom>
              <a:avLst/>
              <a:gdLst/>
              <a:ahLst/>
              <a:cxnLst/>
              <a:rect l="l" t="t" r="r" b="b"/>
              <a:pathLst>
                <a:path w="679" h="622" extrusionOk="0">
                  <a:moveTo>
                    <a:pt x="614" y="1"/>
                  </a:moveTo>
                  <a:cubicBezTo>
                    <a:pt x="551" y="1"/>
                    <a:pt x="410" y="96"/>
                    <a:pt x="269" y="237"/>
                  </a:cubicBezTo>
                  <a:cubicBezTo>
                    <a:pt x="103" y="402"/>
                    <a:pt x="1" y="573"/>
                    <a:pt x="41" y="613"/>
                  </a:cubicBezTo>
                  <a:cubicBezTo>
                    <a:pt x="47" y="619"/>
                    <a:pt x="55" y="622"/>
                    <a:pt x="66" y="622"/>
                  </a:cubicBezTo>
                  <a:cubicBezTo>
                    <a:pt x="129" y="622"/>
                    <a:pt x="270" y="526"/>
                    <a:pt x="411" y="385"/>
                  </a:cubicBezTo>
                  <a:cubicBezTo>
                    <a:pt x="576" y="220"/>
                    <a:pt x="679" y="49"/>
                    <a:pt x="639" y="9"/>
                  </a:cubicBezTo>
                  <a:cubicBezTo>
                    <a:pt x="633" y="4"/>
                    <a:pt x="624" y="1"/>
                    <a:pt x="61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42"/>
            <p:cNvSpPr/>
            <p:nvPr/>
          </p:nvSpPr>
          <p:spPr>
            <a:xfrm>
              <a:off x="-1027425" y="2064806"/>
              <a:ext cx="33964" cy="30885"/>
            </a:xfrm>
            <a:custGeom>
              <a:avLst/>
              <a:gdLst/>
              <a:ahLst/>
              <a:cxnLst/>
              <a:rect l="l" t="t" r="r" b="b"/>
              <a:pathLst>
                <a:path w="684" h="622" extrusionOk="0">
                  <a:moveTo>
                    <a:pt x="619" y="1"/>
                  </a:moveTo>
                  <a:cubicBezTo>
                    <a:pt x="554" y="1"/>
                    <a:pt x="409" y="96"/>
                    <a:pt x="268" y="237"/>
                  </a:cubicBezTo>
                  <a:cubicBezTo>
                    <a:pt x="103" y="402"/>
                    <a:pt x="0" y="573"/>
                    <a:pt x="40" y="613"/>
                  </a:cubicBezTo>
                  <a:cubicBezTo>
                    <a:pt x="46" y="619"/>
                    <a:pt x="55" y="622"/>
                    <a:pt x="65" y="622"/>
                  </a:cubicBezTo>
                  <a:cubicBezTo>
                    <a:pt x="129" y="622"/>
                    <a:pt x="270" y="526"/>
                    <a:pt x="416" y="385"/>
                  </a:cubicBezTo>
                  <a:cubicBezTo>
                    <a:pt x="581" y="220"/>
                    <a:pt x="684" y="49"/>
                    <a:pt x="644" y="9"/>
                  </a:cubicBezTo>
                  <a:cubicBezTo>
                    <a:pt x="638" y="4"/>
                    <a:pt x="630" y="1"/>
                    <a:pt x="6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42"/>
            <p:cNvSpPr/>
            <p:nvPr/>
          </p:nvSpPr>
          <p:spPr>
            <a:xfrm>
              <a:off x="-1027425" y="2017883"/>
              <a:ext cx="33964" cy="30587"/>
            </a:xfrm>
            <a:custGeom>
              <a:avLst/>
              <a:gdLst/>
              <a:ahLst/>
              <a:cxnLst/>
              <a:rect l="l" t="t" r="r" b="b"/>
              <a:pathLst>
                <a:path w="684" h="616" extrusionOk="0">
                  <a:moveTo>
                    <a:pt x="65" y="0"/>
                  </a:moveTo>
                  <a:cubicBezTo>
                    <a:pt x="55" y="0"/>
                    <a:pt x="46" y="3"/>
                    <a:pt x="40" y="9"/>
                  </a:cubicBezTo>
                  <a:cubicBezTo>
                    <a:pt x="0" y="49"/>
                    <a:pt x="103" y="214"/>
                    <a:pt x="268" y="379"/>
                  </a:cubicBezTo>
                  <a:cubicBezTo>
                    <a:pt x="409" y="520"/>
                    <a:pt x="554" y="616"/>
                    <a:pt x="619" y="616"/>
                  </a:cubicBezTo>
                  <a:cubicBezTo>
                    <a:pt x="630" y="616"/>
                    <a:pt x="638" y="613"/>
                    <a:pt x="644" y="607"/>
                  </a:cubicBezTo>
                  <a:cubicBezTo>
                    <a:pt x="684" y="567"/>
                    <a:pt x="581" y="402"/>
                    <a:pt x="416" y="237"/>
                  </a:cubicBezTo>
                  <a:cubicBezTo>
                    <a:pt x="270" y="96"/>
                    <a:pt x="129" y="0"/>
                    <a:pt x="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42"/>
            <p:cNvSpPr/>
            <p:nvPr/>
          </p:nvSpPr>
          <p:spPr>
            <a:xfrm>
              <a:off x="-1027425" y="1972896"/>
              <a:ext cx="33964" cy="30885"/>
            </a:xfrm>
            <a:custGeom>
              <a:avLst/>
              <a:gdLst/>
              <a:ahLst/>
              <a:cxnLst/>
              <a:rect l="l" t="t" r="r" b="b"/>
              <a:pathLst>
                <a:path w="684" h="622" extrusionOk="0">
                  <a:moveTo>
                    <a:pt x="619" y="1"/>
                  </a:moveTo>
                  <a:cubicBezTo>
                    <a:pt x="554" y="1"/>
                    <a:pt x="409" y="96"/>
                    <a:pt x="268" y="237"/>
                  </a:cubicBezTo>
                  <a:cubicBezTo>
                    <a:pt x="103" y="408"/>
                    <a:pt x="0" y="573"/>
                    <a:pt x="40" y="613"/>
                  </a:cubicBezTo>
                  <a:cubicBezTo>
                    <a:pt x="46" y="619"/>
                    <a:pt x="55" y="622"/>
                    <a:pt x="65" y="622"/>
                  </a:cubicBezTo>
                  <a:cubicBezTo>
                    <a:pt x="129" y="622"/>
                    <a:pt x="270" y="526"/>
                    <a:pt x="416" y="385"/>
                  </a:cubicBezTo>
                  <a:cubicBezTo>
                    <a:pt x="581" y="215"/>
                    <a:pt x="684" y="49"/>
                    <a:pt x="644" y="10"/>
                  </a:cubicBezTo>
                  <a:cubicBezTo>
                    <a:pt x="638" y="4"/>
                    <a:pt x="630" y="1"/>
                    <a:pt x="6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42"/>
            <p:cNvSpPr/>
            <p:nvPr/>
          </p:nvSpPr>
          <p:spPr>
            <a:xfrm>
              <a:off x="-1110547" y="2156717"/>
              <a:ext cx="21252" cy="13208"/>
            </a:xfrm>
            <a:custGeom>
              <a:avLst/>
              <a:gdLst/>
              <a:ahLst/>
              <a:cxnLst/>
              <a:rect l="l" t="t" r="r" b="b"/>
              <a:pathLst>
                <a:path w="428" h="266" extrusionOk="0">
                  <a:moveTo>
                    <a:pt x="374" y="1"/>
                  </a:moveTo>
                  <a:cubicBezTo>
                    <a:pt x="311" y="1"/>
                    <a:pt x="170" y="97"/>
                    <a:pt x="29" y="243"/>
                  </a:cubicBezTo>
                  <a:cubicBezTo>
                    <a:pt x="17" y="249"/>
                    <a:pt x="11" y="260"/>
                    <a:pt x="0" y="266"/>
                  </a:cubicBezTo>
                  <a:lnTo>
                    <a:pt x="279" y="266"/>
                  </a:lnTo>
                  <a:cubicBezTo>
                    <a:pt x="376" y="146"/>
                    <a:pt x="427" y="44"/>
                    <a:pt x="399" y="9"/>
                  </a:cubicBezTo>
                  <a:cubicBezTo>
                    <a:pt x="393" y="4"/>
                    <a:pt x="384" y="1"/>
                    <a:pt x="3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42"/>
            <p:cNvSpPr/>
            <p:nvPr/>
          </p:nvSpPr>
          <p:spPr>
            <a:xfrm>
              <a:off x="-1027425" y="2109793"/>
              <a:ext cx="33964" cy="30587"/>
            </a:xfrm>
            <a:custGeom>
              <a:avLst/>
              <a:gdLst/>
              <a:ahLst/>
              <a:cxnLst/>
              <a:rect l="l" t="t" r="r" b="b"/>
              <a:pathLst>
                <a:path w="684" h="616" extrusionOk="0">
                  <a:moveTo>
                    <a:pt x="65" y="0"/>
                  </a:moveTo>
                  <a:cubicBezTo>
                    <a:pt x="55" y="0"/>
                    <a:pt x="46" y="3"/>
                    <a:pt x="40" y="9"/>
                  </a:cubicBezTo>
                  <a:cubicBezTo>
                    <a:pt x="0" y="49"/>
                    <a:pt x="103" y="214"/>
                    <a:pt x="268" y="379"/>
                  </a:cubicBezTo>
                  <a:cubicBezTo>
                    <a:pt x="409" y="520"/>
                    <a:pt x="554" y="616"/>
                    <a:pt x="619" y="616"/>
                  </a:cubicBezTo>
                  <a:cubicBezTo>
                    <a:pt x="630" y="616"/>
                    <a:pt x="638" y="613"/>
                    <a:pt x="644" y="607"/>
                  </a:cubicBezTo>
                  <a:cubicBezTo>
                    <a:pt x="684" y="567"/>
                    <a:pt x="581" y="402"/>
                    <a:pt x="416" y="237"/>
                  </a:cubicBezTo>
                  <a:cubicBezTo>
                    <a:pt x="270" y="96"/>
                    <a:pt x="129" y="0"/>
                    <a:pt x="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42"/>
            <p:cNvSpPr/>
            <p:nvPr/>
          </p:nvSpPr>
          <p:spPr>
            <a:xfrm>
              <a:off x="-1040434" y="2053932"/>
              <a:ext cx="14748" cy="12662"/>
            </a:xfrm>
            <a:custGeom>
              <a:avLst/>
              <a:gdLst/>
              <a:ahLst/>
              <a:cxnLst/>
              <a:rect l="l" t="t" r="r" b="b"/>
              <a:pathLst>
                <a:path w="297" h="255" extrusionOk="0">
                  <a:moveTo>
                    <a:pt x="171" y="1"/>
                  </a:moveTo>
                  <a:cubicBezTo>
                    <a:pt x="57" y="1"/>
                    <a:pt x="0" y="137"/>
                    <a:pt x="80" y="217"/>
                  </a:cubicBezTo>
                  <a:cubicBezTo>
                    <a:pt x="106" y="243"/>
                    <a:pt x="137" y="254"/>
                    <a:pt x="168" y="254"/>
                  </a:cubicBezTo>
                  <a:cubicBezTo>
                    <a:pt x="234" y="254"/>
                    <a:pt x="297" y="203"/>
                    <a:pt x="297" y="126"/>
                  </a:cubicBezTo>
                  <a:cubicBezTo>
                    <a:pt x="297" y="58"/>
                    <a:pt x="240" y="1"/>
                    <a:pt x="1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42"/>
            <p:cNvSpPr/>
            <p:nvPr/>
          </p:nvSpPr>
          <p:spPr>
            <a:xfrm>
              <a:off x="-1040434" y="2152894"/>
              <a:ext cx="14748" cy="12662"/>
            </a:xfrm>
            <a:custGeom>
              <a:avLst/>
              <a:gdLst/>
              <a:ahLst/>
              <a:cxnLst/>
              <a:rect l="l" t="t" r="r" b="b"/>
              <a:pathLst>
                <a:path w="297" h="255" extrusionOk="0">
                  <a:moveTo>
                    <a:pt x="171" y="1"/>
                  </a:moveTo>
                  <a:cubicBezTo>
                    <a:pt x="57" y="1"/>
                    <a:pt x="0" y="138"/>
                    <a:pt x="80" y="217"/>
                  </a:cubicBezTo>
                  <a:cubicBezTo>
                    <a:pt x="106" y="243"/>
                    <a:pt x="137" y="255"/>
                    <a:pt x="168" y="255"/>
                  </a:cubicBezTo>
                  <a:cubicBezTo>
                    <a:pt x="234" y="255"/>
                    <a:pt x="297" y="203"/>
                    <a:pt x="297" y="126"/>
                  </a:cubicBezTo>
                  <a:cubicBezTo>
                    <a:pt x="297" y="58"/>
                    <a:pt x="240" y="1"/>
                    <a:pt x="1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42"/>
            <p:cNvSpPr/>
            <p:nvPr/>
          </p:nvSpPr>
          <p:spPr>
            <a:xfrm>
              <a:off x="-1076087" y="2064806"/>
              <a:ext cx="33716" cy="30885"/>
            </a:xfrm>
            <a:custGeom>
              <a:avLst/>
              <a:gdLst/>
              <a:ahLst/>
              <a:cxnLst/>
              <a:rect l="l" t="t" r="r" b="b"/>
              <a:pathLst>
                <a:path w="679" h="622" extrusionOk="0">
                  <a:moveTo>
                    <a:pt x="66" y="1"/>
                  </a:moveTo>
                  <a:cubicBezTo>
                    <a:pt x="55" y="1"/>
                    <a:pt x="47" y="4"/>
                    <a:pt x="41" y="9"/>
                  </a:cubicBezTo>
                  <a:cubicBezTo>
                    <a:pt x="1" y="49"/>
                    <a:pt x="103" y="220"/>
                    <a:pt x="269" y="385"/>
                  </a:cubicBezTo>
                  <a:cubicBezTo>
                    <a:pt x="410" y="526"/>
                    <a:pt x="551" y="622"/>
                    <a:pt x="614" y="622"/>
                  </a:cubicBezTo>
                  <a:cubicBezTo>
                    <a:pt x="624" y="622"/>
                    <a:pt x="633" y="619"/>
                    <a:pt x="639" y="613"/>
                  </a:cubicBezTo>
                  <a:cubicBezTo>
                    <a:pt x="679" y="573"/>
                    <a:pt x="576" y="408"/>
                    <a:pt x="411" y="237"/>
                  </a:cubicBezTo>
                  <a:cubicBezTo>
                    <a:pt x="270" y="96"/>
                    <a:pt x="129" y="1"/>
                    <a:pt x="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42"/>
            <p:cNvSpPr/>
            <p:nvPr/>
          </p:nvSpPr>
          <p:spPr>
            <a:xfrm>
              <a:off x="-1076087" y="2109793"/>
              <a:ext cx="33716" cy="30587"/>
            </a:xfrm>
            <a:custGeom>
              <a:avLst/>
              <a:gdLst/>
              <a:ahLst/>
              <a:cxnLst/>
              <a:rect l="l" t="t" r="r" b="b"/>
              <a:pathLst>
                <a:path w="679" h="616" extrusionOk="0">
                  <a:moveTo>
                    <a:pt x="614" y="0"/>
                  </a:moveTo>
                  <a:cubicBezTo>
                    <a:pt x="551" y="0"/>
                    <a:pt x="410" y="96"/>
                    <a:pt x="269" y="237"/>
                  </a:cubicBezTo>
                  <a:cubicBezTo>
                    <a:pt x="103" y="402"/>
                    <a:pt x="1" y="567"/>
                    <a:pt x="41" y="607"/>
                  </a:cubicBezTo>
                  <a:cubicBezTo>
                    <a:pt x="47" y="613"/>
                    <a:pt x="55" y="616"/>
                    <a:pt x="66" y="616"/>
                  </a:cubicBezTo>
                  <a:cubicBezTo>
                    <a:pt x="129" y="616"/>
                    <a:pt x="270" y="520"/>
                    <a:pt x="411" y="379"/>
                  </a:cubicBezTo>
                  <a:cubicBezTo>
                    <a:pt x="576" y="214"/>
                    <a:pt x="679" y="49"/>
                    <a:pt x="639" y="9"/>
                  </a:cubicBezTo>
                  <a:cubicBezTo>
                    <a:pt x="633" y="3"/>
                    <a:pt x="624" y="0"/>
                    <a:pt x="61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42"/>
            <p:cNvSpPr/>
            <p:nvPr/>
          </p:nvSpPr>
          <p:spPr>
            <a:xfrm>
              <a:off x="-1040434" y="1954971"/>
              <a:ext cx="14748" cy="12662"/>
            </a:xfrm>
            <a:custGeom>
              <a:avLst/>
              <a:gdLst/>
              <a:ahLst/>
              <a:cxnLst/>
              <a:rect l="l" t="t" r="r" b="b"/>
              <a:pathLst>
                <a:path w="297" h="255" extrusionOk="0">
                  <a:moveTo>
                    <a:pt x="171" y="0"/>
                  </a:moveTo>
                  <a:cubicBezTo>
                    <a:pt x="57" y="0"/>
                    <a:pt x="0" y="137"/>
                    <a:pt x="80" y="217"/>
                  </a:cubicBezTo>
                  <a:cubicBezTo>
                    <a:pt x="106" y="243"/>
                    <a:pt x="138" y="254"/>
                    <a:pt x="169" y="254"/>
                  </a:cubicBezTo>
                  <a:cubicBezTo>
                    <a:pt x="234" y="254"/>
                    <a:pt x="297" y="204"/>
                    <a:pt x="297" y="131"/>
                  </a:cubicBezTo>
                  <a:cubicBezTo>
                    <a:pt x="297" y="57"/>
                    <a:pt x="240" y="0"/>
                    <a:pt x="1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42"/>
            <p:cNvSpPr/>
            <p:nvPr/>
          </p:nvSpPr>
          <p:spPr>
            <a:xfrm>
              <a:off x="-790422" y="2064806"/>
              <a:ext cx="33666" cy="30885"/>
            </a:xfrm>
            <a:custGeom>
              <a:avLst/>
              <a:gdLst/>
              <a:ahLst/>
              <a:cxnLst/>
              <a:rect l="l" t="t" r="r" b="b"/>
              <a:pathLst>
                <a:path w="678" h="622" extrusionOk="0">
                  <a:moveTo>
                    <a:pt x="65" y="1"/>
                  </a:moveTo>
                  <a:cubicBezTo>
                    <a:pt x="54" y="1"/>
                    <a:pt x="46" y="4"/>
                    <a:pt x="40" y="9"/>
                  </a:cubicBezTo>
                  <a:cubicBezTo>
                    <a:pt x="0" y="49"/>
                    <a:pt x="103" y="220"/>
                    <a:pt x="268" y="385"/>
                  </a:cubicBezTo>
                  <a:cubicBezTo>
                    <a:pt x="409" y="526"/>
                    <a:pt x="550" y="622"/>
                    <a:pt x="613" y="622"/>
                  </a:cubicBezTo>
                  <a:cubicBezTo>
                    <a:pt x="624" y="622"/>
                    <a:pt x="632" y="619"/>
                    <a:pt x="638" y="613"/>
                  </a:cubicBezTo>
                  <a:cubicBezTo>
                    <a:pt x="678" y="573"/>
                    <a:pt x="575" y="408"/>
                    <a:pt x="410" y="237"/>
                  </a:cubicBezTo>
                  <a:cubicBezTo>
                    <a:pt x="269" y="96"/>
                    <a:pt x="128" y="1"/>
                    <a:pt x="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42"/>
            <p:cNvSpPr/>
            <p:nvPr/>
          </p:nvSpPr>
          <p:spPr>
            <a:xfrm>
              <a:off x="-1122464" y="2109793"/>
              <a:ext cx="33716" cy="30587"/>
            </a:xfrm>
            <a:custGeom>
              <a:avLst/>
              <a:gdLst/>
              <a:ahLst/>
              <a:cxnLst/>
              <a:rect l="l" t="t" r="r" b="b"/>
              <a:pathLst>
                <a:path w="679" h="616" extrusionOk="0">
                  <a:moveTo>
                    <a:pt x="66" y="0"/>
                  </a:moveTo>
                  <a:cubicBezTo>
                    <a:pt x="55" y="0"/>
                    <a:pt x="47" y="3"/>
                    <a:pt x="41" y="9"/>
                  </a:cubicBezTo>
                  <a:cubicBezTo>
                    <a:pt x="1" y="49"/>
                    <a:pt x="103" y="214"/>
                    <a:pt x="269" y="379"/>
                  </a:cubicBezTo>
                  <a:cubicBezTo>
                    <a:pt x="410" y="520"/>
                    <a:pt x="551" y="616"/>
                    <a:pt x="614" y="616"/>
                  </a:cubicBezTo>
                  <a:cubicBezTo>
                    <a:pt x="624" y="616"/>
                    <a:pt x="633" y="613"/>
                    <a:pt x="639" y="607"/>
                  </a:cubicBezTo>
                  <a:cubicBezTo>
                    <a:pt x="679" y="567"/>
                    <a:pt x="576" y="402"/>
                    <a:pt x="411" y="237"/>
                  </a:cubicBezTo>
                  <a:cubicBezTo>
                    <a:pt x="270" y="96"/>
                    <a:pt x="129" y="0"/>
                    <a:pt x="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42"/>
            <p:cNvSpPr/>
            <p:nvPr/>
          </p:nvSpPr>
          <p:spPr>
            <a:xfrm>
              <a:off x="-536785" y="2156816"/>
              <a:ext cx="18720" cy="10577"/>
            </a:xfrm>
            <a:custGeom>
              <a:avLst/>
              <a:gdLst/>
              <a:ahLst/>
              <a:cxnLst/>
              <a:rect l="l" t="t" r="r" b="b"/>
              <a:pathLst>
                <a:path w="377" h="213" extrusionOk="0">
                  <a:moveTo>
                    <a:pt x="325" y="0"/>
                  </a:moveTo>
                  <a:cubicBezTo>
                    <a:pt x="266" y="0"/>
                    <a:pt x="137" y="85"/>
                    <a:pt x="1" y="212"/>
                  </a:cubicBezTo>
                  <a:lnTo>
                    <a:pt x="268" y="212"/>
                  </a:lnTo>
                  <a:cubicBezTo>
                    <a:pt x="337" y="116"/>
                    <a:pt x="376" y="36"/>
                    <a:pt x="348" y="7"/>
                  </a:cubicBezTo>
                  <a:cubicBezTo>
                    <a:pt x="342" y="3"/>
                    <a:pt x="335" y="0"/>
                    <a:pt x="3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42"/>
            <p:cNvSpPr/>
            <p:nvPr/>
          </p:nvSpPr>
          <p:spPr>
            <a:xfrm>
              <a:off x="-504261" y="2156816"/>
              <a:ext cx="18422" cy="10577"/>
            </a:xfrm>
            <a:custGeom>
              <a:avLst/>
              <a:gdLst/>
              <a:ahLst/>
              <a:cxnLst/>
              <a:rect l="l" t="t" r="r" b="b"/>
              <a:pathLst>
                <a:path w="371" h="213" extrusionOk="0">
                  <a:moveTo>
                    <a:pt x="50" y="0"/>
                  </a:moveTo>
                  <a:cubicBezTo>
                    <a:pt x="41" y="0"/>
                    <a:pt x="34" y="3"/>
                    <a:pt x="29" y="7"/>
                  </a:cubicBezTo>
                  <a:cubicBezTo>
                    <a:pt x="1" y="36"/>
                    <a:pt x="35" y="116"/>
                    <a:pt x="109" y="212"/>
                  </a:cubicBezTo>
                  <a:lnTo>
                    <a:pt x="371" y="212"/>
                  </a:lnTo>
                  <a:cubicBezTo>
                    <a:pt x="239" y="85"/>
                    <a:pt x="107" y="0"/>
                    <a:pt x="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42"/>
            <p:cNvSpPr/>
            <p:nvPr/>
          </p:nvSpPr>
          <p:spPr>
            <a:xfrm>
              <a:off x="-1076087" y="2156717"/>
              <a:ext cx="21550" cy="13208"/>
            </a:xfrm>
            <a:custGeom>
              <a:avLst/>
              <a:gdLst/>
              <a:ahLst/>
              <a:cxnLst/>
              <a:rect l="l" t="t" r="r" b="b"/>
              <a:pathLst>
                <a:path w="434" h="266" extrusionOk="0">
                  <a:moveTo>
                    <a:pt x="66" y="1"/>
                  </a:moveTo>
                  <a:cubicBezTo>
                    <a:pt x="55" y="1"/>
                    <a:pt x="47" y="4"/>
                    <a:pt x="41" y="9"/>
                  </a:cubicBezTo>
                  <a:cubicBezTo>
                    <a:pt x="1" y="49"/>
                    <a:pt x="58" y="146"/>
                    <a:pt x="160" y="266"/>
                  </a:cubicBezTo>
                  <a:lnTo>
                    <a:pt x="434" y="266"/>
                  </a:lnTo>
                  <a:lnTo>
                    <a:pt x="411" y="243"/>
                  </a:lnTo>
                  <a:cubicBezTo>
                    <a:pt x="270" y="97"/>
                    <a:pt x="129" y="1"/>
                    <a:pt x="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42"/>
            <p:cNvSpPr/>
            <p:nvPr/>
          </p:nvSpPr>
          <p:spPr>
            <a:xfrm>
              <a:off x="-599300" y="2156816"/>
              <a:ext cx="18720" cy="11123"/>
            </a:xfrm>
            <a:custGeom>
              <a:avLst/>
              <a:gdLst/>
              <a:ahLst/>
              <a:cxnLst/>
              <a:rect l="l" t="t" r="r" b="b"/>
              <a:pathLst>
                <a:path w="377" h="224" extrusionOk="0">
                  <a:moveTo>
                    <a:pt x="47" y="0"/>
                  </a:moveTo>
                  <a:cubicBezTo>
                    <a:pt x="37" y="0"/>
                    <a:pt x="29" y="3"/>
                    <a:pt x="24" y="7"/>
                  </a:cubicBezTo>
                  <a:cubicBezTo>
                    <a:pt x="1" y="36"/>
                    <a:pt x="35" y="121"/>
                    <a:pt x="109" y="224"/>
                  </a:cubicBezTo>
                  <a:lnTo>
                    <a:pt x="377" y="224"/>
                  </a:lnTo>
                  <a:cubicBezTo>
                    <a:pt x="240" y="87"/>
                    <a:pt x="107" y="0"/>
                    <a:pt x="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42"/>
            <p:cNvSpPr/>
            <p:nvPr/>
          </p:nvSpPr>
          <p:spPr>
            <a:xfrm>
              <a:off x="-441199" y="2156767"/>
              <a:ext cx="18174" cy="10328"/>
            </a:xfrm>
            <a:custGeom>
              <a:avLst/>
              <a:gdLst/>
              <a:ahLst/>
              <a:cxnLst/>
              <a:rect l="l" t="t" r="r" b="b"/>
              <a:pathLst>
                <a:path w="366" h="208" extrusionOk="0">
                  <a:moveTo>
                    <a:pt x="318" y="1"/>
                  </a:moveTo>
                  <a:cubicBezTo>
                    <a:pt x="258" y="1"/>
                    <a:pt x="132" y="82"/>
                    <a:pt x="1" y="208"/>
                  </a:cubicBezTo>
                  <a:lnTo>
                    <a:pt x="263" y="208"/>
                  </a:lnTo>
                  <a:cubicBezTo>
                    <a:pt x="337" y="111"/>
                    <a:pt x="365" y="37"/>
                    <a:pt x="342" y="8"/>
                  </a:cubicBezTo>
                  <a:cubicBezTo>
                    <a:pt x="336" y="3"/>
                    <a:pt x="328" y="1"/>
                    <a:pt x="31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42"/>
            <p:cNvSpPr/>
            <p:nvPr/>
          </p:nvSpPr>
          <p:spPr>
            <a:xfrm>
              <a:off x="-408973" y="2156767"/>
              <a:ext cx="17876" cy="10030"/>
            </a:xfrm>
            <a:custGeom>
              <a:avLst/>
              <a:gdLst/>
              <a:ahLst/>
              <a:cxnLst/>
              <a:rect l="l" t="t" r="r" b="b"/>
              <a:pathLst>
                <a:path w="360" h="202" extrusionOk="0">
                  <a:moveTo>
                    <a:pt x="54" y="1"/>
                  </a:moveTo>
                  <a:cubicBezTo>
                    <a:pt x="43" y="1"/>
                    <a:pt x="35" y="3"/>
                    <a:pt x="29" y="8"/>
                  </a:cubicBezTo>
                  <a:cubicBezTo>
                    <a:pt x="1" y="37"/>
                    <a:pt x="35" y="111"/>
                    <a:pt x="98" y="202"/>
                  </a:cubicBezTo>
                  <a:lnTo>
                    <a:pt x="360" y="202"/>
                  </a:lnTo>
                  <a:cubicBezTo>
                    <a:pt x="234" y="81"/>
                    <a:pt x="112" y="1"/>
                    <a:pt x="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42"/>
            <p:cNvSpPr/>
            <p:nvPr/>
          </p:nvSpPr>
          <p:spPr>
            <a:xfrm>
              <a:off x="-278877" y="2152894"/>
              <a:ext cx="10527" cy="12513"/>
            </a:xfrm>
            <a:custGeom>
              <a:avLst/>
              <a:gdLst/>
              <a:ahLst/>
              <a:cxnLst/>
              <a:rect l="l" t="t" r="r" b="b"/>
              <a:pathLst>
                <a:path w="212" h="252" extrusionOk="0">
                  <a:moveTo>
                    <a:pt x="171" y="1"/>
                  </a:moveTo>
                  <a:cubicBezTo>
                    <a:pt x="1" y="1"/>
                    <a:pt x="1" y="252"/>
                    <a:pt x="171" y="252"/>
                  </a:cubicBezTo>
                  <a:cubicBezTo>
                    <a:pt x="183" y="252"/>
                    <a:pt x="200" y="252"/>
                    <a:pt x="211" y="246"/>
                  </a:cubicBezTo>
                  <a:lnTo>
                    <a:pt x="211" y="7"/>
                  </a:lnTo>
                  <a:cubicBezTo>
                    <a:pt x="200" y="1"/>
                    <a:pt x="183" y="1"/>
                    <a:pt x="1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42"/>
            <p:cNvSpPr/>
            <p:nvPr/>
          </p:nvSpPr>
          <p:spPr>
            <a:xfrm>
              <a:off x="-313635" y="2156767"/>
              <a:ext cx="17578" cy="9782"/>
            </a:xfrm>
            <a:custGeom>
              <a:avLst/>
              <a:gdLst/>
              <a:ahLst/>
              <a:cxnLst/>
              <a:rect l="l" t="t" r="r" b="b"/>
              <a:pathLst>
                <a:path w="354" h="197" extrusionOk="0">
                  <a:moveTo>
                    <a:pt x="48" y="0"/>
                  </a:moveTo>
                  <a:cubicBezTo>
                    <a:pt x="38" y="0"/>
                    <a:pt x="29" y="3"/>
                    <a:pt x="23" y="8"/>
                  </a:cubicBezTo>
                  <a:cubicBezTo>
                    <a:pt x="0" y="37"/>
                    <a:pt x="29" y="105"/>
                    <a:pt x="97" y="196"/>
                  </a:cubicBezTo>
                  <a:lnTo>
                    <a:pt x="353" y="196"/>
                  </a:lnTo>
                  <a:cubicBezTo>
                    <a:pt x="223" y="76"/>
                    <a:pt x="106" y="0"/>
                    <a:pt x="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42"/>
            <p:cNvSpPr/>
            <p:nvPr/>
          </p:nvSpPr>
          <p:spPr>
            <a:xfrm>
              <a:off x="-345315" y="2156767"/>
              <a:ext cx="17578" cy="9782"/>
            </a:xfrm>
            <a:custGeom>
              <a:avLst/>
              <a:gdLst/>
              <a:ahLst/>
              <a:cxnLst/>
              <a:rect l="l" t="t" r="r" b="b"/>
              <a:pathLst>
                <a:path w="354" h="197" extrusionOk="0">
                  <a:moveTo>
                    <a:pt x="303" y="1"/>
                  </a:moveTo>
                  <a:cubicBezTo>
                    <a:pt x="248" y="1"/>
                    <a:pt x="126" y="80"/>
                    <a:pt x="0" y="196"/>
                  </a:cubicBezTo>
                  <a:lnTo>
                    <a:pt x="257" y="196"/>
                  </a:lnTo>
                  <a:cubicBezTo>
                    <a:pt x="319" y="111"/>
                    <a:pt x="353" y="37"/>
                    <a:pt x="325" y="8"/>
                  </a:cubicBezTo>
                  <a:cubicBezTo>
                    <a:pt x="320" y="3"/>
                    <a:pt x="312" y="1"/>
                    <a:pt x="3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42"/>
            <p:cNvSpPr/>
            <p:nvPr/>
          </p:nvSpPr>
          <p:spPr>
            <a:xfrm>
              <a:off x="-632370" y="2156816"/>
              <a:ext cx="19018" cy="11123"/>
            </a:xfrm>
            <a:custGeom>
              <a:avLst/>
              <a:gdLst/>
              <a:ahLst/>
              <a:cxnLst/>
              <a:rect l="l" t="t" r="r" b="b"/>
              <a:pathLst>
                <a:path w="383" h="224" extrusionOk="0">
                  <a:moveTo>
                    <a:pt x="332" y="0"/>
                  </a:moveTo>
                  <a:cubicBezTo>
                    <a:pt x="275" y="0"/>
                    <a:pt x="138" y="87"/>
                    <a:pt x="1" y="224"/>
                  </a:cubicBezTo>
                  <a:lnTo>
                    <a:pt x="268" y="224"/>
                  </a:lnTo>
                  <a:cubicBezTo>
                    <a:pt x="342" y="121"/>
                    <a:pt x="382" y="36"/>
                    <a:pt x="354" y="7"/>
                  </a:cubicBezTo>
                  <a:cubicBezTo>
                    <a:pt x="349" y="3"/>
                    <a:pt x="342" y="0"/>
                    <a:pt x="3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42"/>
            <p:cNvSpPr/>
            <p:nvPr/>
          </p:nvSpPr>
          <p:spPr>
            <a:xfrm>
              <a:off x="-694588" y="2156816"/>
              <a:ext cx="19266" cy="11421"/>
            </a:xfrm>
            <a:custGeom>
              <a:avLst/>
              <a:gdLst/>
              <a:ahLst/>
              <a:cxnLst/>
              <a:rect l="l" t="t" r="r" b="b"/>
              <a:pathLst>
                <a:path w="388" h="230" extrusionOk="0">
                  <a:moveTo>
                    <a:pt x="50" y="1"/>
                  </a:moveTo>
                  <a:cubicBezTo>
                    <a:pt x="41" y="1"/>
                    <a:pt x="34" y="3"/>
                    <a:pt x="29" y="7"/>
                  </a:cubicBezTo>
                  <a:cubicBezTo>
                    <a:pt x="1" y="36"/>
                    <a:pt x="41" y="121"/>
                    <a:pt x="120" y="229"/>
                  </a:cubicBezTo>
                  <a:lnTo>
                    <a:pt x="388" y="229"/>
                  </a:lnTo>
                  <a:cubicBezTo>
                    <a:pt x="245" y="92"/>
                    <a:pt x="107" y="1"/>
                    <a:pt x="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42"/>
            <p:cNvSpPr/>
            <p:nvPr/>
          </p:nvSpPr>
          <p:spPr>
            <a:xfrm>
              <a:off x="-980501" y="2156717"/>
              <a:ext cx="20706" cy="12662"/>
            </a:xfrm>
            <a:custGeom>
              <a:avLst/>
              <a:gdLst/>
              <a:ahLst/>
              <a:cxnLst/>
              <a:rect l="l" t="t" r="r" b="b"/>
              <a:pathLst>
                <a:path w="417" h="255" extrusionOk="0">
                  <a:moveTo>
                    <a:pt x="55" y="1"/>
                  </a:moveTo>
                  <a:cubicBezTo>
                    <a:pt x="44" y="1"/>
                    <a:pt x="35" y="4"/>
                    <a:pt x="29" y="9"/>
                  </a:cubicBezTo>
                  <a:cubicBezTo>
                    <a:pt x="1" y="44"/>
                    <a:pt x="52" y="140"/>
                    <a:pt x="143" y="254"/>
                  </a:cubicBezTo>
                  <a:lnTo>
                    <a:pt x="417" y="254"/>
                  </a:lnTo>
                  <a:lnTo>
                    <a:pt x="405" y="243"/>
                  </a:lnTo>
                  <a:cubicBezTo>
                    <a:pt x="264" y="97"/>
                    <a:pt x="119" y="1"/>
                    <a:pt x="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42"/>
            <p:cNvSpPr/>
            <p:nvPr/>
          </p:nvSpPr>
          <p:spPr>
            <a:xfrm>
              <a:off x="-919376" y="2156717"/>
              <a:ext cx="20408" cy="12364"/>
            </a:xfrm>
            <a:custGeom>
              <a:avLst/>
              <a:gdLst/>
              <a:ahLst/>
              <a:cxnLst/>
              <a:rect l="l" t="t" r="r" b="b"/>
              <a:pathLst>
                <a:path w="411" h="249" extrusionOk="0">
                  <a:moveTo>
                    <a:pt x="357" y="1"/>
                  </a:moveTo>
                  <a:cubicBezTo>
                    <a:pt x="294" y="1"/>
                    <a:pt x="153" y="97"/>
                    <a:pt x="11" y="243"/>
                  </a:cubicBezTo>
                  <a:cubicBezTo>
                    <a:pt x="6" y="243"/>
                    <a:pt x="6" y="249"/>
                    <a:pt x="0" y="249"/>
                  </a:cubicBezTo>
                  <a:lnTo>
                    <a:pt x="273" y="249"/>
                  </a:lnTo>
                  <a:cubicBezTo>
                    <a:pt x="365" y="135"/>
                    <a:pt x="410" y="38"/>
                    <a:pt x="382" y="9"/>
                  </a:cubicBezTo>
                  <a:cubicBezTo>
                    <a:pt x="376" y="4"/>
                    <a:pt x="367" y="1"/>
                    <a:pt x="3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42"/>
            <p:cNvSpPr/>
            <p:nvPr/>
          </p:nvSpPr>
          <p:spPr>
            <a:xfrm>
              <a:off x="-1014961" y="2156717"/>
              <a:ext cx="20954" cy="12910"/>
            </a:xfrm>
            <a:custGeom>
              <a:avLst/>
              <a:gdLst/>
              <a:ahLst/>
              <a:cxnLst/>
              <a:rect l="l" t="t" r="r" b="b"/>
              <a:pathLst>
                <a:path w="422" h="260" extrusionOk="0">
                  <a:moveTo>
                    <a:pt x="368" y="1"/>
                  </a:moveTo>
                  <a:cubicBezTo>
                    <a:pt x="304" y="1"/>
                    <a:pt x="158" y="97"/>
                    <a:pt x="17" y="243"/>
                  </a:cubicBezTo>
                  <a:lnTo>
                    <a:pt x="0" y="260"/>
                  </a:lnTo>
                  <a:lnTo>
                    <a:pt x="279" y="260"/>
                  </a:lnTo>
                  <a:cubicBezTo>
                    <a:pt x="370" y="140"/>
                    <a:pt x="422" y="38"/>
                    <a:pt x="393" y="9"/>
                  </a:cubicBezTo>
                  <a:cubicBezTo>
                    <a:pt x="387" y="4"/>
                    <a:pt x="379" y="1"/>
                    <a:pt x="3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42"/>
            <p:cNvSpPr/>
            <p:nvPr/>
          </p:nvSpPr>
          <p:spPr>
            <a:xfrm>
              <a:off x="-885163" y="2156717"/>
              <a:ext cx="20110" cy="12364"/>
            </a:xfrm>
            <a:custGeom>
              <a:avLst/>
              <a:gdLst/>
              <a:ahLst/>
              <a:cxnLst/>
              <a:rect l="l" t="t" r="r" b="b"/>
              <a:pathLst>
                <a:path w="405" h="249" extrusionOk="0">
                  <a:moveTo>
                    <a:pt x="54" y="1"/>
                  </a:moveTo>
                  <a:cubicBezTo>
                    <a:pt x="43" y="1"/>
                    <a:pt x="34" y="4"/>
                    <a:pt x="29" y="9"/>
                  </a:cubicBezTo>
                  <a:cubicBezTo>
                    <a:pt x="0" y="38"/>
                    <a:pt x="46" y="135"/>
                    <a:pt x="137" y="249"/>
                  </a:cubicBezTo>
                  <a:lnTo>
                    <a:pt x="405" y="249"/>
                  </a:lnTo>
                  <a:lnTo>
                    <a:pt x="405" y="243"/>
                  </a:lnTo>
                  <a:cubicBezTo>
                    <a:pt x="259" y="97"/>
                    <a:pt x="117" y="1"/>
                    <a:pt x="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42"/>
            <p:cNvSpPr/>
            <p:nvPr/>
          </p:nvSpPr>
          <p:spPr>
            <a:xfrm>
              <a:off x="-823542" y="2156717"/>
              <a:ext cx="19862" cy="12066"/>
            </a:xfrm>
            <a:custGeom>
              <a:avLst/>
              <a:gdLst/>
              <a:ahLst/>
              <a:cxnLst/>
              <a:rect l="l" t="t" r="r" b="b"/>
              <a:pathLst>
                <a:path w="400" h="243" extrusionOk="0">
                  <a:moveTo>
                    <a:pt x="346" y="1"/>
                  </a:moveTo>
                  <a:cubicBezTo>
                    <a:pt x="283" y="1"/>
                    <a:pt x="142" y="97"/>
                    <a:pt x="1" y="243"/>
                  </a:cubicBezTo>
                  <a:lnTo>
                    <a:pt x="274" y="243"/>
                  </a:lnTo>
                  <a:cubicBezTo>
                    <a:pt x="354" y="129"/>
                    <a:pt x="399" y="38"/>
                    <a:pt x="371" y="9"/>
                  </a:cubicBezTo>
                  <a:cubicBezTo>
                    <a:pt x="365" y="4"/>
                    <a:pt x="357" y="1"/>
                    <a:pt x="34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42"/>
            <p:cNvSpPr/>
            <p:nvPr/>
          </p:nvSpPr>
          <p:spPr>
            <a:xfrm>
              <a:off x="-727956" y="2156816"/>
              <a:ext cx="19266" cy="11421"/>
            </a:xfrm>
            <a:custGeom>
              <a:avLst/>
              <a:gdLst/>
              <a:ahLst/>
              <a:cxnLst/>
              <a:rect l="l" t="t" r="r" b="b"/>
              <a:pathLst>
                <a:path w="388" h="230" extrusionOk="0">
                  <a:moveTo>
                    <a:pt x="342" y="1"/>
                  </a:moveTo>
                  <a:cubicBezTo>
                    <a:pt x="281" y="1"/>
                    <a:pt x="139" y="92"/>
                    <a:pt x="1" y="229"/>
                  </a:cubicBezTo>
                  <a:lnTo>
                    <a:pt x="268" y="229"/>
                  </a:lnTo>
                  <a:cubicBezTo>
                    <a:pt x="348" y="127"/>
                    <a:pt x="388" y="36"/>
                    <a:pt x="365" y="7"/>
                  </a:cubicBezTo>
                  <a:cubicBezTo>
                    <a:pt x="360" y="3"/>
                    <a:pt x="352" y="1"/>
                    <a:pt x="34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42"/>
            <p:cNvSpPr/>
            <p:nvPr/>
          </p:nvSpPr>
          <p:spPr>
            <a:xfrm>
              <a:off x="-789876" y="2156816"/>
              <a:ext cx="19862" cy="11719"/>
            </a:xfrm>
            <a:custGeom>
              <a:avLst/>
              <a:gdLst/>
              <a:ahLst/>
              <a:cxnLst/>
              <a:rect l="l" t="t" r="r" b="b"/>
              <a:pathLst>
                <a:path w="400" h="236" extrusionOk="0">
                  <a:moveTo>
                    <a:pt x="52" y="1"/>
                  </a:moveTo>
                  <a:cubicBezTo>
                    <a:pt x="42" y="1"/>
                    <a:pt x="34" y="3"/>
                    <a:pt x="29" y="7"/>
                  </a:cubicBezTo>
                  <a:cubicBezTo>
                    <a:pt x="0" y="36"/>
                    <a:pt x="40" y="127"/>
                    <a:pt x="126" y="235"/>
                  </a:cubicBezTo>
                  <a:lnTo>
                    <a:pt x="399" y="235"/>
                  </a:lnTo>
                  <a:cubicBezTo>
                    <a:pt x="256" y="92"/>
                    <a:pt x="113" y="1"/>
                    <a:pt x="5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42"/>
            <p:cNvSpPr/>
            <p:nvPr/>
          </p:nvSpPr>
          <p:spPr>
            <a:xfrm>
              <a:off x="-1076087" y="2017883"/>
              <a:ext cx="33716" cy="30587"/>
            </a:xfrm>
            <a:custGeom>
              <a:avLst/>
              <a:gdLst/>
              <a:ahLst/>
              <a:cxnLst/>
              <a:rect l="l" t="t" r="r" b="b"/>
              <a:pathLst>
                <a:path w="679" h="616" extrusionOk="0">
                  <a:moveTo>
                    <a:pt x="614" y="0"/>
                  </a:moveTo>
                  <a:cubicBezTo>
                    <a:pt x="551" y="0"/>
                    <a:pt x="410" y="96"/>
                    <a:pt x="269" y="237"/>
                  </a:cubicBezTo>
                  <a:cubicBezTo>
                    <a:pt x="103" y="402"/>
                    <a:pt x="1" y="567"/>
                    <a:pt x="41" y="607"/>
                  </a:cubicBezTo>
                  <a:cubicBezTo>
                    <a:pt x="47" y="613"/>
                    <a:pt x="55" y="616"/>
                    <a:pt x="66" y="616"/>
                  </a:cubicBezTo>
                  <a:cubicBezTo>
                    <a:pt x="129" y="616"/>
                    <a:pt x="270" y="520"/>
                    <a:pt x="411" y="379"/>
                  </a:cubicBezTo>
                  <a:cubicBezTo>
                    <a:pt x="576" y="214"/>
                    <a:pt x="679" y="49"/>
                    <a:pt x="639" y="9"/>
                  </a:cubicBezTo>
                  <a:cubicBezTo>
                    <a:pt x="633" y="3"/>
                    <a:pt x="624" y="0"/>
                    <a:pt x="61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42"/>
            <p:cNvSpPr/>
            <p:nvPr/>
          </p:nvSpPr>
          <p:spPr>
            <a:xfrm>
              <a:off x="-836800" y="1972896"/>
              <a:ext cx="33666" cy="30885"/>
            </a:xfrm>
            <a:custGeom>
              <a:avLst/>
              <a:gdLst/>
              <a:ahLst/>
              <a:cxnLst/>
              <a:rect l="l" t="t" r="r" b="b"/>
              <a:pathLst>
                <a:path w="678" h="622" extrusionOk="0">
                  <a:moveTo>
                    <a:pt x="613" y="1"/>
                  </a:moveTo>
                  <a:cubicBezTo>
                    <a:pt x="550" y="1"/>
                    <a:pt x="409" y="96"/>
                    <a:pt x="268" y="237"/>
                  </a:cubicBezTo>
                  <a:cubicBezTo>
                    <a:pt x="103" y="408"/>
                    <a:pt x="0" y="573"/>
                    <a:pt x="40" y="613"/>
                  </a:cubicBezTo>
                  <a:cubicBezTo>
                    <a:pt x="46" y="619"/>
                    <a:pt x="54" y="622"/>
                    <a:pt x="65" y="622"/>
                  </a:cubicBezTo>
                  <a:cubicBezTo>
                    <a:pt x="128" y="622"/>
                    <a:pt x="269" y="526"/>
                    <a:pt x="410" y="385"/>
                  </a:cubicBezTo>
                  <a:cubicBezTo>
                    <a:pt x="575" y="215"/>
                    <a:pt x="678" y="49"/>
                    <a:pt x="638" y="10"/>
                  </a:cubicBezTo>
                  <a:cubicBezTo>
                    <a:pt x="632" y="4"/>
                    <a:pt x="624" y="1"/>
                    <a:pt x="6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42"/>
            <p:cNvSpPr/>
            <p:nvPr/>
          </p:nvSpPr>
          <p:spPr>
            <a:xfrm>
              <a:off x="-850107" y="2053932"/>
              <a:ext cx="14748" cy="12662"/>
            </a:xfrm>
            <a:custGeom>
              <a:avLst/>
              <a:gdLst/>
              <a:ahLst/>
              <a:cxnLst/>
              <a:rect l="l" t="t" r="r" b="b"/>
              <a:pathLst>
                <a:path w="297" h="255" extrusionOk="0">
                  <a:moveTo>
                    <a:pt x="171" y="1"/>
                  </a:moveTo>
                  <a:cubicBezTo>
                    <a:pt x="57" y="1"/>
                    <a:pt x="0" y="137"/>
                    <a:pt x="80" y="217"/>
                  </a:cubicBezTo>
                  <a:cubicBezTo>
                    <a:pt x="106" y="243"/>
                    <a:pt x="137" y="254"/>
                    <a:pt x="168" y="254"/>
                  </a:cubicBezTo>
                  <a:cubicBezTo>
                    <a:pt x="234" y="254"/>
                    <a:pt x="296" y="203"/>
                    <a:pt x="296" y="126"/>
                  </a:cubicBezTo>
                  <a:cubicBezTo>
                    <a:pt x="296" y="58"/>
                    <a:pt x="240" y="1"/>
                    <a:pt x="1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42"/>
            <p:cNvSpPr/>
            <p:nvPr/>
          </p:nvSpPr>
          <p:spPr>
            <a:xfrm>
              <a:off x="-836800" y="2109793"/>
              <a:ext cx="33666" cy="30587"/>
            </a:xfrm>
            <a:custGeom>
              <a:avLst/>
              <a:gdLst/>
              <a:ahLst/>
              <a:cxnLst/>
              <a:rect l="l" t="t" r="r" b="b"/>
              <a:pathLst>
                <a:path w="678" h="616" extrusionOk="0">
                  <a:moveTo>
                    <a:pt x="65" y="0"/>
                  </a:moveTo>
                  <a:cubicBezTo>
                    <a:pt x="54" y="0"/>
                    <a:pt x="46" y="3"/>
                    <a:pt x="40" y="9"/>
                  </a:cubicBezTo>
                  <a:cubicBezTo>
                    <a:pt x="0" y="49"/>
                    <a:pt x="103" y="214"/>
                    <a:pt x="268" y="379"/>
                  </a:cubicBezTo>
                  <a:cubicBezTo>
                    <a:pt x="409" y="520"/>
                    <a:pt x="550" y="616"/>
                    <a:pt x="613" y="616"/>
                  </a:cubicBezTo>
                  <a:cubicBezTo>
                    <a:pt x="624" y="616"/>
                    <a:pt x="632" y="613"/>
                    <a:pt x="638" y="607"/>
                  </a:cubicBezTo>
                  <a:cubicBezTo>
                    <a:pt x="678" y="567"/>
                    <a:pt x="575" y="402"/>
                    <a:pt x="410" y="237"/>
                  </a:cubicBezTo>
                  <a:cubicBezTo>
                    <a:pt x="269" y="96"/>
                    <a:pt x="128" y="0"/>
                    <a:pt x="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42"/>
            <p:cNvSpPr/>
            <p:nvPr/>
          </p:nvSpPr>
          <p:spPr>
            <a:xfrm>
              <a:off x="-850107" y="2152894"/>
              <a:ext cx="14748" cy="12662"/>
            </a:xfrm>
            <a:custGeom>
              <a:avLst/>
              <a:gdLst/>
              <a:ahLst/>
              <a:cxnLst/>
              <a:rect l="l" t="t" r="r" b="b"/>
              <a:pathLst>
                <a:path w="297" h="255" extrusionOk="0">
                  <a:moveTo>
                    <a:pt x="171" y="1"/>
                  </a:moveTo>
                  <a:cubicBezTo>
                    <a:pt x="57" y="1"/>
                    <a:pt x="0" y="138"/>
                    <a:pt x="80" y="217"/>
                  </a:cubicBezTo>
                  <a:cubicBezTo>
                    <a:pt x="106" y="243"/>
                    <a:pt x="137" y="255"/>
                    <a:pt x="168" y="255"/>
                  </a:cubicBezTo>
                  <a:cubicBezTo>
                    <a:pt x="234" y="255"/>
                    <a:pt x="296" y="203"/>
                    <a:pt x="296" y="126"/>
                  </a:cubicBezTo>
                  <a:cubicBezTo>
                    <a:pt x="296" y="58"/>
                    <a:pt x="240" y="1"/>
                    <a:pt x="1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42"/>
            <p:cNvSpPr/>
            <p:nvPr/>
          </p:nvSpPr>
          <p:spPr>
            <a:xfrm>
              <a:off x="-836800" y="2017883"/>
              <a:ext cx="33666" cy="30587"/>
            </a:xfrm>
            <a:custGeom>
              <a:avLst/>
              <a:gdLst/>
              <a:ahLst/>
              <a:cxnLst/>
              <a:rect l="l" t="t" r="r" b="b"/>
              <a:pathLst>
                <a:path w="678" h="616" extrusionOk="0">
                  <a:moveTo>
                    <a:pt x="65" y="0"/>
                  </a:moveTo>
                  <a:cubicBezTo>
                    <a:pt x="54" y="0"/>
                    <a:pt x="46" y="3"/>
                    <a:pt x="40" y="9"/>
                  </a:cubicBezTo>
                  <a:cubicBezTo>
                    <a:pt x="0" y="49"/>
                    <a:pt x="103" y="214"/>
                    <a:pt x="268" y="379"/>
                  </a:cubicBezTo>
                  <a:cubicBezTo>
                    <a:pt x="409" y="520"/>
                    <a:pt x="550" y="616"/>
                    <a:pt x="613" y="616"/>
                  </a:cubicBezTo>
                  <a:cubicBezTo>
                    <a:pt x="624" y="616"/>
                    <a:pt x="632" y="613"/>
                    <a:pt x="638" y="607"/>
                  </a:cubicBezTo>
                  <a:cubicBezTo>
                    <a:pt x="678" y="567"/>
                    <a:pt x="575" y="402"/>
                    <a:pt x="410" y="237"/>
                  </a:cubicBezTo>
                  <a:cubicBezTo>
                    <a:pt x="269" y="96"/>
                    <a:pt x="128" y="0"/>
                    <a:pt x="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42"/>
            <p:cNvSpPr/>
            <p:nvPr/>
          </p:nvSpPr>
          <p:spPr>
            <a:xfrm>
              <a:off x="-885759" y="2109793"/>
              <a:ext cx="34014" cy="30587"/>
            </a:xfrm>
            <a:custGeom>
              <a:avLst/>
              <a:gdLst/>
              <a:ahLst/>
              <a:cxnLst/>
              <a:rect l="l" t="t" r="r" b="b"/>
              <a:pathLst>
                <a:path w="685" h="616" extrusionOk="0">
                  <a:moveTo>
                    <a:pt x="619" y="0"/>
                  </a:moveTo>
                  <a:cubicBezTo>
                    <a:pt x="555" y="0"/>
                    <a:pt x="410" y="96"/>
                    <a:pt x="274" y="237"/>
                  </a:cubicBezTo>
                  <a:cubicBezTo>
                    <a:pt x="103" y="402"/>
                    <a:pt x="1" y="567"/>
                    <a:pt x="41" y="607"/>
                  </a:cubicBezTo>
                  <a:cubicBezTo>
                    <a:pt x="46" y="613"/>
                    <a:pt x="55" y="616"/>
                    <a:pt x="66" y="616"/>
                  </a:cubicBezTo>
                  <a:cubicBezTo>
                    <a:pt x="130" y="616"/>
                    <a:pt x="275" y="520"/>
                    <a:pt x="417" y="379"/>
                  </a:cubicBezTo>
                  <a:cubicBezTo>
                    <a:pt x="582" y="214"/>
                    <a:pt x="684" y="49"/>
                    <a:pt x="644" y="9"/>
                  </a:cubicBezTo>
                  <a:cubicBezTo>
                    <a:pt x="638" y="3"/>
                    <a:pt x="630" y="0"/>
                    <a:pt x="6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42"/>
            <p:cNvSpPr/>
            <p:nvPr/>
          </p:nvSpPr>
          <p:spPr>
            <a:xfrm>
              <a:off x="-885759" y="2017883"/>
              <a:ext cx="34014" cy="30587"/>
            </a:xfrm>
            <a:custGeom>
              <a:avLst/>
              <a:gdLst/>
              <a:ahLst/>
              <a:cxnLst/>
              <a:rect l="l" t="t" r="r" b="b"/>
              <a:pathLst>
                <a:path w="685" h="616" extrusionOk="0">
                  <a:moveTo>
                    <a:pt x="619" y="0"/>
                  </a:moveTo>
                  <a:cubicBezTo>
                    <a:pt x="555" y="0"/>
                    <a:pt x="409" y="96"/>
                    <a:pt x="268" y="237"/>
                  </a:cubicBezTo>
                  <a:cubicBezTo>
                    <a:pt x="103" y="402"/>
                    <a:pt x="1" y="567"/>
                    <a:pt x="41" y="607"/>
                  </a:cubicBezTo>
                  <a:cubicBezTo>
                    <a:pt x="46" y="613"/>
                    <a:pt x="55" y="616"/>
                    <a:pt x="66" y="616"/>
                  </a:cubicBezTo>
                  <a:cubicBezTo>
                    <a:pt x="129" y="616"/>
                    <a:pt x="270" y="520"/>
                    <a:pt x="411" y="379"/>
                  </a:cubicBezTo>
                  <a:cubicBezTo>
                    <a:pt x="582" y="214"/>
                    <a:pt x="684" y="49"/>
                    <a:pt x="644" y="9"/>
                  </a:cubicBezTo>
                  <a:cubicBezTo>
                    <a:pt x="638" y="3"/>
                    <a:pt x="630" y="0"/>
                    <a:pt x="6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42"/>
            <p:cNvSpPr/>
            <p:nvPr/>
          </p:nvSpPr>
          <p:spPr>
            <a:xfrm>
              <a:off x="-885759" y="2064806"/>
              <a:ext cx="34014" cy="30885"/>
            </a:xfrm>
            <a:custGeom>
              <a:avLst/>
              <a:gdLst/>
              <a:ahLst/>
              <a:cxnLst/>
              <a:rect l="l" t="t" r="r" b="b"/>
              <a:pathLst>
                <a:path w="685" h="622" extrusionOk="0">
                  <a:moveTo>
                    <a:pt x="66" y="1"/>
                  </a:moveTo>
                  <a:cubicBezTo>
                    <a:pt x="55" y="1"/>
                    <a:pt x="46" y="4"/>
                    <a:pt x="41" y="9"/>
                  </a:cubicBezTo>
                  <a:cubicBezTo>
                    <a:pt x="1" y="49"/>
                    <a:pt x="103" y="220"/>
                    <a:pt x="268" y="385"/>
                  </a:cubicBezTo>
                  <a:cubicBezTo>
                    <a:pt x="414" y="526"/>
                    <a:pt x="556" y="622"/>
                    <a:pt x="619" y="622"/>
                  </a:cubicBezTo>
                  <a:cubicBezTo>
                    <a:pt x="630" y="622"/>
                    <a:pt x="638" y="619"/>
                    <a:pt x="644" y="613"/>
                  </a:cubicBezTo>
                  <a:cubicBezTo>
                    <a:pt x="684" y="573"/>
                    <a:pt x="582" y="408"/>
                    <a:pt x="417" y="237"/>
                  </a:cubicBezTo>
                  <a:cubicBezTo>
                    <a:pt x="271" y="96"/>
                    <a:pt x="129" y="1"/>
                    <a:pt x="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42"/>
            <p:cNvSpPr/>
            <p:nvPr/>
          </p:nvSpPr>
          <p:spPr>
            <a:xfrm>
              <a:off x="-850107" y="1954971"/>
              <a:ext cx="14748" cy="12662"/>
            </a:xfrm>
            <a:custGeom>
              <a:avLst/>
              <a:gdLst/>
              <a:ahLst/>
              <a:cxnLst/>
              <a:rect l="l" t="t" r="r" b="b"/>
              <a:pathLst>
                <a:path w="297" h="255" extrusionOk="0">
                  <a:moveTo>
                    <a:pt x="171" y="0"/>
                  </a:moveTo>
                  <a:cubicBezTo>
                    <a:pt x="57" y="0"/>
                    <a:pt x="0" y="137"/>
                    <a:pt x="80" y="217"/>
                  </a:cubicBezTo>
                  <a:cubicBezTo>
                    <a:pt x="106" y="243"/>
                    <a:pt x="138" y="254"/>
                    <a:pt x="169" y="254"/>
                  </a:cubicBezTo>
                  <a:cubicBezTo>
                    <a:pt x="234" y="254"/>
                    <a:pt x="296" y="204"/>
                    <a:pt x="296" y="131"/>
                  </a:cubicBezTo>
                  <a:cubicBezTo>
                    <a:pt x="296" y="57"/>
                    <a:pt x="240" y="0"/>
                    <a:pt x="1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42"/>
            <p:cNvSpPr/>
            <p:nvPr/>
          </p:nvSpPr>
          <p:spPr>
            <a:xfrm>
              <a:off x="-790422" y="2017883"/>
              <a:ext cx="33666" cy="30587"/>
            </a:xfrm>
            <a:custGeom>
              <a:avLst/>
              <a:gdLst/>
              <a:ahLst/>
              <a:cxnLst/>
              <a:rect l="l" t="t" r="r" b="b"/>
              <a:pathLst>
                <a:path w="678" h="616" extrusionOk="0">
                  <a:moveTo>
                    <a:pt x="613" y="0"/>
                  </a:moveTo>
                  <a:cubicBezTo>
                    <a:pt x="550" y="0"/>
                    <a:pt x="409" y="96"/>
                    <a:pt x="268" y="237"/>
                  </a:cubicBezTo>
                  <a:cubicBezTo>
                    <a:pt x="103" y="402"/>
                    <a:pt x="0" y="567"/>
                    <a:pt x="40" y="607"/>
                  </a:cubicBezTo>
                  <a:cubicBezTo>
                    <a:pt x="46" y="613"/>
                    <a:pt x="54" y="616"/>
                    <a:pt x="65" y="616"/>
                  </a:cubicBezTo>
                  <a:cubicBezTo>
                    <a:pt x="128" y="616"/>
                    <a:pt x="269" y="520"/>
                    <a:pt x="410" y="379"/>
                  </a:cubicBezTo>
                  <a:cubicBezTo>
                    <a:pt x="575" y="214"/>
                    <a:pt x="678" y="49"/>
                    <a:pt x="638" y="9"/>
                  </a:cubicBezTo>
                  <a:cubicBezTo>
                    <a:pt x="632" y="3"/>
                    <a:pt x="624" y="0"/>
                    <a:pt x="6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42"/>
            <p:cNvSpPr/>
            <p:nvPr/>
          </p:nvSpPr>
          <p:spPr>
            <a:xfrm>
              <a:off x="-790422" y="1972896"/>
              <a:ext cx="33666" cy="30885"/>
            </a:xfrm>
            <a:custGeom>
              <a:avLst/>
              <a:gdLst/>
              <a:ahLst/>
              <a:cxnLst/>
              <a:rect l="l" t="t" r="r" b="b"/>
              <a:pathLst>
                <a:path w="678" h="622" extrusionOk="0">
                  <a:moveTo>
                    <a:pt x="65" y="1"/>
                  </a:moveTo>
                  <a:cubicBezTo>
                    <a:pt x="54" y="1"/>
                    <a:pt x="46" y="4"/>
                    <a:pt x="40" y="10"/>
                  </a:cubicBezTo>
                  <a:cubicBezTo>
                    <a:pt x="0" y="49"/>
                    <a:pt x="103" y="220"/>
                    <a:pt x="268" y="385"/>
                  </a:cubicBezTo>
                  <a:cubicBezTo>
                    <a:pt x="409" y="526"/>
                    <a:pt x="550" y="622"/>
                    <a:pt x="613" y="622"/>
                  </a:cubicBezTo>
                  <a:cubicBezTo>
                    <a:pt x="624" y="622"/>
                    <a:pt x="632" y="619"/>
                    <a:pt x="638" y="613"/>
                  </a:cubicBezTo>
                  <a:cubicBezTo>
                    <a:pt x="678" y="573"/>
                    <a:pt x="575" y="408"/>
                    <a:pt x="410" y="237"/>
                  </a:cubicBezTo>
                  <a:cubicBezTo>
                    <a:pt x="269" y="96"/>
                    <a:pt x="128" y="1"/>
                    <a:pt x="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42"/>
            <p:cNvSpPr/>
            <p:nvPr/>
          </p:nvSpPr>
          <p:spPr>
            <a:xfrm>
              <a:off x="-885759" y="1972896"/>
              <a:ext cx="34014" cy="30885"/>
            </a:xfrm>
            <a:custGeom>
              <a:avLst/>
              <a:gdLst/>
              <a:ahLst/>
              <a:cxnLst/>
              <a:rect l="l" t="t" r="r" b="b"/>
              <a:pathLst>
                <a:path w="685" h="622" extrusionOk="0">
                  <a:moveTo>
                    <a:pt x="66" y="1"/>
                  </a:moveTo>
                  <a:cubicBezTo>
                    <a:pt x="55" y="1"/>
                    <a:pt x="46" y="4"/>
                    <a:pt x="41" y="10"/>
                  </a:cubicBezTo>
                  <a:cubicBezTo>
                    <a:pt x="1" y="49"/>
                    <a:pt x="103" y="220"/>
                    <a:pt x="268" y="385"/>
                  </a:cubicBezTo>
                  <a:cubicBezTo>
                    <a:pt x="414" y="526"/>
                    <a:pt x="556" y="622"/>
                    <a:pt x="619" y="622"/>
                  </a:cubicBezTo>
                  <a:cubicBezTo>
                    <a:pt x="630" y="622"/>
                    <a:pt x="638" y="619"/>
                    <a:pt x="644" y="613"/>
                  </a:cubicBezTo>
                  <a:cubicBezTo>
                    <a:pt x="684" y="573"/>
                    <a:pt x="582" y="408"/>
                    <a:pt x="417" y="237"/>
                  </a:cubicBezTo>
                  <a:cubicBezTo>
                    <a:pt x="271" y="96"/>
                    <a:pt x="129" y="1"/>
                    <a:pt x="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42"/>
            <p:cNvSpPr/>
            <p:nvPr/>
          </p:nvSpPr>
          <p:spPr>
            <a:xfrm>
              <a:off x="-790174" y="1939975"/>
              <a:ext cx="24679" cy="16585"/>
            </a:xfrm>
            <a:custGeom>
              <a:avLst/>
              <a:gdLst/>
              <a:ahLst/>
              <a:cxnLst/>
              <a:rect l="l" t="t" r="r" b="b"/>
              <a:pathLst>
                <a:path w="497" h="334" extrusionOk="0">
                  <a:moveTo>
                    <a:pt x="217" y="0"/>
                  </a:moveTo>
                  <a:cubicBezTo>
                    <a:pt x="80" y="149"/>
                    <a:pt x="1" y="291"/>
                    <a:pt x="35" y="325"/>
                  </a:cubicBezTo>
                  <a:cubicBezTo>
                    <a:pt x="41" y="331"/>
                    <a:pt x="49" y="334"/>
                    <a:pt x="60" y="334"/>
                  </a:cubicBezTo>
                  <a:cubicBezTo>
                    <a:pt x="123" y="334"/>
                    <a:pt x="264" y="238"/>
                    <a:pt x="405" y="97"/>
                  </a:cubicBezTo>
                  <a:cubicBezTo>
                    <a:pt x="439" y="63"/>
                    <a:pt x="468" y="35"/>
                    <a:pt x="4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42"/>
            <p:cNvSpPr/>
            <p:nvPr/>
          </p:nvSpPr>
          <p:spPr>
            <a:xfrm>
              <a:off x="-790422" y="2109793"/>
              <a:ext cx="33666" cy="30587"/>
            </a:xfrm>
            <a:custGeom>
              <a:avLst/>
              <a:gdLst/>
              <a:ahLst/>
              <a:cxnLst/>
              <a:rect l="l" t="t" r="r" b="b"/>
              <a:pathLst>
                <a:path w="678" h="616" extrusionOk="0">
                  <a:moveTo>
                    <a:pt x="613" y="0"/>
                  </a:moveTo>
                  <a:cubicBezTo>
                    <a:pt x="550" y="0"/>
                    <a:pt x="409" y="96"/>
                    <a:pt x="268" y="237"/>
                  </a:cubicBezTo>
                  <a:cubicBezTo>
                    <a:pt x="103" y="402"/>
                    <a:pt x="0" y="567"/>
                    <a:pt x="40" y="607"/>
                  </a:cubicBezTo>
                  <a:cubicBezTo>
                    <a:pt x="46" y="613"/>
                    <a:pt x="54" y="616"/>
                    <a:pt x="65" y="616"/>
                  </a:cubicBezTo>
                  <a:cubicBezTo>
                    <a:pt x="128" y="616"/>
                    <a:pt x="269" y="520"/>
                    <a:pt x="410" y="379"/>
                  </a:cubicBezTo>
                  <a:cubicBezTo>
                    <a:pt x="575" y="214"/>
                    <a:pt x="678" y="49"/>
                    <a:pt x="638" y="9"/>
                  </a:cubicBezTo>
                  <a:cubicBezTo>
                    <a:pt x="632" y="3"/>
                    <a:pt x="624" y="0"/>
                    <a:pt x="6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42"/>
            <p:cNvSpPr/>
            <p:nvPr/>
          </p:nvSpPr>
          <p:spPr>
            <a:xfrm>
              <a:off x="-1018388" y="1939975"/>
              <a:ext cx="24927" cy="16585"/>
            </a:xfrm>
            <a:custGeom>
              <a:avLst/>
              <a:gdLst/>
              <a:ahLst/>
              <a:cxnLst/>
              <a:rect l="l" t="t" r="r" b="b"/>
              <a:pathLst>
                <a:path w="502" h="334" extrusionOk="0">
                  <a:moveTo>
                    <a:pt x="1" y="0"/>
                  </a:moveTo>
                  <a:cubicBezTo>
                    <a:pt x="23" y="35"/>
                    <a:pt x="58" y="63"/>
                    <a:pt x="86" y="97"/>
                  </a:cubicBezTo>
                  <a:cubicBezTo>
                    <a:pt x="227" y="238"/>
                    <a:pt x="372" y="334"/>
                    <a:pt x="437" y="334"/>
                  </a:cubicBezTo>
                  <a:cubicBezTo>
                    <a:pt x="448" y="334"/>
                    <a:pt x="456" y="331"/>
                    <a:pt x="462" y="325"/>
                  </a:cubicBezTo>
                  <a:cubicBezTo>
                    <a:pt x="502" y="285"/>
                    <a:pt x="416" y="149"/>
                    <a:pt x="2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42"/>
            <p:cNvSpPr/>
            <p:nvPr/>
          </p:nvSpPr>
          <p:spPr>
            <a:xfrm>
              <a:off x="-828060" y="1939975"/>
              <a:ext cx="24927" cy="16585"/>
            </a:xfrm>
            <a:custGeom>
              <a:avLst/>
              <a:gdLst/>
              <a:ahLst/>
              <a:cxnLst/>
              <a:rect l="l" t="t" r="r" b="b"/>
              <a:pathLst>
                <a:path w="502" h="334" extrusionOk="0">
                  <a:moveTo>
                    <a:pt x="1" y="0"/>
                  </a:moveTo>
                  <a:cubicBezTo>
                    <a:pt x="29" y="35"/>
                    <a:pt x="58" y="63"/>
                    <a:pt x="92" y="97"/>
                  </a:cubicBezTo>
                  <a:cubicBezTo>
                    <a:pt x="233" y="238"/>
                    <a:pt x="374" y="334"/>
                    <a:pt x="437" y="334"/>
                  </a:cubicBezTo>
                  <a:cubicBezTo>
                    <a:pt x="448" y="334"/>
                    <a:pt x="456" y="331"/>
                    <a:pt x="462" y="325"/>
                  </a:cubicBezTo>
                  <a:cubicBezTo>
                    <a:pt x="502" y="285"/>
                    <a:pt x="416" y="149"/>
                    <a:pt x="2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42"/>
            <p:cNvSpPr/>
            <p:nvPr/>
          </p:nvSpPr>
          <p:spPr>
            <a:xfrm>
              <a:off x="-804871" y="2096089"/>
              <a:ext cx="14748" cy="12612"/>
            </a:xfrm>
            <a:custGeom>
              <a:avLst/>
              <a:gdLst/>
              <a:ahLst/>
              <a:cxnLst/>
              <a:rect l="l" t="t" r="r" b="b"/>
              <a:pathLst>
                <a:path w="297" h="254" extrusionOk="0">
                  <a:moveTo>
                    <a:pt x="171" y="0"/>
                  </a:moveTo>
                  <a:cubicBezTo>
                    <a:pt x="58" y="0"/>
                    <a:pt x="1" y="137"/>
                    <a:pt x="80" y="217"/>
                  </a:cubicBezTo>
                  <a:cubicBezTo>
                    <a:pt x="108" y="242"/>
                    <a:pt x="140" y="254"/>
                    <a:pt x="171" y="254"/>
                  </a:cubicBezTo>
                  <a:cubicBezTo>
                    <a:pt x="236" y="254"/>
                    <a:pt x="297" y="203"/>
                    <a:pt x="297" y="126"/>
                  </a:cubicBezTo>
                  <a:cubicBezTo>
                    <a:pt x="297" y="57"/>
                    <a:pt x="240" y="0"/>
                    <a:pt x="1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42"/>
            <p:cNvSpPr/>
            <p:nvPr/>
          </p:nvSpPr>
          <p:spPr>
            <a:xfrm>
              <a:off x="-804871" y="2005022"/>
              <a:ext cx="14748" cy="12612"/>
            </a:xfrm>
            <a:custGeom>
              <a:avLst/>
              <a:gdLst/>
              <a:ahLst/>
              <a:cxnLst/>
              <a:rect l="l" t="t" r="r" b="b"/>
              <a:pathLst>
                <a:path w="297" h="254" extrusionOk="0">
                  <a:moveTo>
                    <a:pt x="171" y="0"/>
                  </a:moveTo>
                  <a:cubicBezTo>
                    <a:pt x="58" y="0"/>
                    <a:pt x="1" y="137"/>
                    <a:pt x="80" y="217"/>
                  </a:cubicBezTo>
                  <a:cubicBezTo>
                    <a:pt x="106" y="242"/>
                    <a:pt x="138" y="254"/>
                    <a:pt x="169" y="254"/>
                  </a:cubicBezTo>
                  <a:cubicBezTo>
                    <a:pt x="234" y="254"/>
                    <a:pt x="297" y="203"/>
                    <a:pt x="297" y="126"/>
                  </a:cubicBezTo>
                  <a:cubicBezTo>
                    <a:pt x="297" y="57"/>
                    <a:pt x="240" y="0"/>
                    <a:pt x="1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42"/>
            <p:cNvSpPr/>
            <p:nvPr/>
          </p:nvSpPr>
          <p:spPr>
            <a:xfrm>
              <a:off x="-836800" y="2064806"/>
              <a:ext cx="33666" cy="30885"/>
            </a:xfrm>
            <a:custGeom>
              <a:avLst/>
              <a:gdLst/>
              <a:ahLst/>
              <a:cxnLst/>
              <a:rect l="l" t="t" r="r" b="b"/>
              <a:pathLst>
                <a:path w="678" h="622" extrusionOk="0">
                  <a:moveTo>
                    <a:pt x="613" y="1"/>
                  </a:moveTo>
                  <a:cubicBezTo>
                    <a:pt x="550" y="1"/>
                    <a:pt x="409" y="96"/>
                    <a:pt x="268" y="237"/>
                  </a:cubicBezTo>
                  <a:cubicBezTo>
                    <a:pt x="103" y="402"/>
                    <a:pt x="0" y="573"/>
                    <a:pt x="40" y="613"/>
                  </a:cubicBezTo>
                  <a:cubicBezTo>
                    <a:pt x="46" y="619"/>
                    <a:pt x="54" y="622"/>
                    <a:pt x="65" y="622"/>
                  </a:cubicBezTo>
                  <a:cubicBezTo>
                    <a:pt x="128" y="622"/>
                    <a:pt x="269" y="526"/>
                    <a:pt x="410" y="385"/>
                  </a:cubicBezTo>
                  <a:cubicBezTo>
                    <a:pt x="575" y="220"/>
                    <a:pt x="678" y="49"/>
                    <a:pt x="638" y="9"/>
                  </a:cubicBezTo>
                  <a:cubicBezTo>
                    <a:pt x="632" y="4"/>
                    <a:pt x="624" y="1"/>
                    <a:pt x="6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42"/>
            <p:cNvSpPr/>
            <p:nvPr/>
          </p:nvSpPr>
          <p:spPr>
            <a:xfrm>
              <a:off x="-943160" y="2152894"/>
              <a:ext cx="12513" cy="12513"/>
            </a:xfrm>
            <a:custGeom>
              <a:avLst/>
              <a:gdLst/>
              <a:ahLst/>
              <a:cxnLst/>
              <a:rect l="l" t="t" r="r" b="b"/>
              <a:pathLst>
                <a:path w="252" h="252" extrusionOk="0">
                  <a:moveTo>
                    <a:pt x="126" y="1"/>
                  </a:moveTo>
                  <a:cubicBezTo>
                    <a:pt x="58" y="1"/>
                    <a:pt x="1" y="58"/>
                    <a:pt x="1" y="126"/>
                  </a:cubicBezTo>
                  <a:cubicBezTo>
                    <a:pt x="1" y="195"/>
                    <a:pt x="58" y="252"/>
                    <a:pt x="126" y="252"/>
                  </a:cubicBezTo>
                  <a:cubicBezTo>
                    <a:pt x="194" y="252"/>
                    <a:pt x="251" y="195"/>
                    <a:pt x="251" y="126"/>
                  </a:cubicBezTo>
                  <a:cubicBezTo>
                    <a:pt x="251" y="58"/>
                    <a:pt x="194" y="1"/>
                    <a:pt x="12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42"/>
            <p:cNvSpPr/>
            <p:nvPr/>
          </p:nvSpPr>
          <p:spPr>
            <a:xfrm>
              <a:off x="-885461" y="1939975"/>
              <a:ext cx="24629" cy="16585"/>
            </a:xfrm>
            <a:custGeom>
              <a:avLst/>
              <a:gdLst/>
              <a:ahLst/>
              <a:cxnLst/>
              <a:rect l="l" t="t" r="r" b="b"/>
              <a:pathLst>
                <a:path w="496" h="334" extrusionOk="0">
                  <a:moveTo>
                    <a:pt x="217" y="0"/>
                  </a:moveTo>
                  <a:cubicBezTo>
                    <a:pt x="80" y="149"/>
                    <a:pt x="0" y="291"/>
                    <a:pt x="35" y="325"/>
                  </a:cubicBezTo>
                  <a:cubicBezTo>
                    <a:pt x="40" y="331"/>
                    <a:pt x="49" y="334"/>
                    <a:pt x="60" y="334"/>
                  </a:cubicBezTo>
                  <a:cubicBezTo>
                    <a:pt x="123" y="334"/>
                    <a:pt x="264" y="238"/>
                    <a:pt x="405" y="97"/>
                  </a:cubicBezTo>
                  <a:cubicBezTo>
                    <a:pt x="439" y="63"/>
                    <a:pt x="467" y="35"/>
                    <a:pt x="4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42"/>
            <p:cNvSpPr/>
            <p:nvPr/>
          </p:nvSpPr>
          <p:spPr>
            <a:xfrm>
              <a:off x="-981047" y="2109793"/>
              <a:ext cx="33716" cy="30587"/>
            </a:xfrm>
            <a:custGeom>
              <a:avLst/>
              <a:gdLst/>
              <a:ahLst/>
              <a:cxnLst/>
              <a:rect l="l" t="t" r="r" b="b"/>
              <a:pathLst>
                <a:path w="679" h="616" extrusionOk="0">
                  <a:moveTo>
                    <a:pt x="614" y="0"/>
                  </a:moveTo>
                  <a:cubicBezTo>
                    <a:pt x="552" y="0"/>
                    <a:pt x="414" y="96"/>
                    <a:pt x="268" y="237"/>
                  </a:cubicBezTo>
                  <a:cubicBezTo>
                    <a:pt x="103" y="402"/>
                    <a:pt x="0" y="567"/>
                    <a:pt x="40" y="607"/>
                  </a:cubicBezTo>
                  <a:cubicBezTo>
                    <a:pt x="46" y="613"/>
                    <a:pt x="55" y="616"/>
                    <a:pt x="65" y="616"/>
                  </a:cubicBezTo>
                  <a:cubicBezTo>
                    <a:pt x="128" y="616"/>
                    <a:pt x="269" y="520"/>
                    <a:pt x="411" y="379"/>
                  </a:cubicBezTo>
                  <a:cubicBezTo>
                    <a:pt x="576" y="214"/>
                    <a:pt x="678" y="49"/>
                    <a:pt x="638" y="9"/>
                  </a:cubicBezTo>
                  <a:cubicBezTo>
                    <a:pt x="633" y="3"/>
                    <a:pt x="624" y="0"/>
                    <a:pt x="61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42"/>
            <p:cNvSpPr/>
            <p:nvPr/>
          </p:nvSpPr>
          <p:spPr>
            <a:xfrm>
              <a:off x="-945395" y="1954971"/>
              <a:ext cx="14748" cy="12662"/>
            </a:xfrm>
            <a:custGeom>
              <a:avLst/>
              <a:gdLst/>
              <a:ahLst/>
              <a:cxnLst/>
              <a:rect l="l" t="t" r="r" b="b"/>
              <a:pathLst>
                <a:path w="297" h="255" extrusionOk="0">
                  <a:moveTo>
                    <a:pt x="171" y="0"/>
                  </a:moveTo>
                  <a:cubicBezTo>
                    <a:pt x="57" y="0"/>
                    <a:pt x="0" y="137"/>
                    <a:pt x="80" y="217"/>
                  </a:cubicBezTo>
                  <a:cubicBezTo>
                    <a:pt x="106" y="243"/>
                    <a:pt x="138" y="254"/>
                    <a:pt x="169" y="254"/>
                  </a:cubicBezTo>
                  <a:cubicBezTo>
                    <a:pt x="234" y="254"/>
                    <a:pt x="296" y="204"/>
                    <a:pt x="296" y="131"/>
                  </a:cubicBezTo>
                  <a:cubicBezTo>
                    <a:pt x="296" y="57"/>
                    <a:pt x="239" y="0"/>
                    <a:pt x="1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42"/>
            <p:cNvSpPr/>
            <p:nvPr/>
          </p:nvSpPr>
          <p:spPr>
            <a:xfrm>
              <a:off x="-981047" y="2064806"/>
              <a:ext cx="33964" cy="30885"/>
            </a:xfrm>
            <a:custGeom>
              <a:avLst/>
              <a:gdLst/>
              <a:ahLst/>
              <a:cxnLst/>
              <a:rect l="l" t="t" r="r" b="b"/>
              <a:pathLst>
                <a:path w="684" h="622" extrusionOk="0">
                  <a:moveTo>
                    <a:pt x="66" y="1"/>
                  </a:moveTo>
                  <a:cubicBezTo>
                    <a:pt x="55" y="1"/>
                    <a:pt x="46" y="4"/>
                    <a:pt x="40" y="9"/>
                  </a:cubicBezTo>
                  <a:cubicBezTo>
                    <a:pt x="0" y="49"/>
                    <a:pt x="103" y="220"/>
                    <a:pt x="274" y="385"/>
                  </a:cubicBezTo>
                  <a:cubicBezTo>
                    <a:pt x="415" y="526"/>
                    <a:pt x="556" y="622"/>
                    <a:pt x="619" y="622"/>
                  </a:cubicBezTo>
                  <a:cubicBezTo>
                    <a:pt x="630" y="622"/>
                    <a:pt x="638" y="619"/>
                    <a:pt x="644" y="613"/>
                  </a:cubicBezTo>
                  <a:cubicBezTo>
                    <a:pt x="684" y="573"/>
                    <a:pt x="581" y="408"/>
                    <a:pt x="416" y="237"/>
                  </a:cubicBezTo>
                  <a:cubicBezTo>
                    <a:pt x="275" y="96"/>
                    <a:pt x="130" y="1"/>
                    <a:pt x="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42"/>
            <p:cNvSpPr/>
            <p:nvPr/>
          </p:nvSpPr>
          <p:spPr>
            <a:xfrm>
              <a:off x="-992915" y="2005022"/>
              <a:ext cx="12463" cy="12463"/>
            </a:xfrm>
            <a:custGeom>
              <a:avLst/>
              <a:gdLst/>
              <a:ahLst/>
              <a:cxnLst/>
              <a:rect l="l" t="t" r="r" b="b"/>
              <a:pathLst>
                <a:path w="251" h="251" extrusionOk="0">
                  <a:moveTo>
                    <a:pt x="126" y="0"/>
                  </a:moveTo>
                  <a:cubicBezTo>
                    <a:pt x="57" y="0"/>
                    <a:pt x="0" y="57"/>
                    <a:pt x="0" y="126"/>
                  </a:cubicBezTo>
                  <a:cubicBezTo>
                    <a:pt x="0" y="194"/>
                    <a:pt x="57" y="251"/>
                    <a:pt x="126" y="251"/>
                  </a:cubicBezTo>
                  <a:cubicBezTo>
                    <a:pt x="194" y="251"/>
                    <a:pt x="251" y="194"/>
                    <a:pt x="251" y="126"/>
                  </a:cubicBezTo>
                  <a:cubicBezTo>
                    <a:pt x="251" y="57"/>
                    <a:pt x="194" y="0"/>
                    <a:pt x="1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42"/>
            <p:cNvSpPr/>
            <p:nvPr/>
          </p:nvSpPr>
          <p:spPr>
            <a:xfrm>
              <a:off x="-981047" y="1972896"/>
              <a:ext cx="33964" cy="30885"/>
            </a:xfrm>
            <a:custGeom>
              <a:avLst/>
              <a:gdLst/>
              <a:ahLst/>
              <a:cxnLst/>
              <a:rect l="l" t="t" r="r" b="b"/>
              <a:pathLst>
                <a:path w="684" h="622" extrusionOk="0">
                  <a:moveTo>
                    <a:pt x="66" y="1"/>
                  </a:moveTo>
                  <a:cubicBezTo>
                    <a:pt x="55" y="1"/>
                    <a:pt x="46" y="4"/>
                    <a:pt x="40" y="10"/>
                  </a:cubicBezTo>
                  <a:cubicBezTo>
                    <a:pt x="0" y="49"/>
                    <a:pt x="103" y="220"/>
                    <a:pt x="274" y="385"/>
                  </a:cubicBezTo>
                  <a:cubicBezTo>
                    <a:pt x="415" y="526"/>
                    <a:pt x="556" y="622"/>
                    <a:pt x="619" y="622"/>
                  </a:cubicBezTo>
                  <a:cubicBezTo>
                    <a:pt x="630" y="622"/>
                    <a:pt x="638" y="619"/>
                    <a:pt x="644" y="613"/>
                  </a:cubicBezTo>
                  <a:cubicBezTo>
                    <a:pt x="684" y="573"/>
                    <a:pt x="581" y="408"/>
                    <a:pt x="416" y="237"/>
                  </a:cubicBezTo>
                  <a:cubicBezTo>
                    <a:pt x="275" y="96"/>
                    <a:pt x="130" y="1"/>
                    <a:pt x="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42"/>
            <p:cNvSpPr/>
            <p:nvPr/>
          </p:nvSpPr>
          <p:spPr>
            <a:xfrm>
              <a:off x="-992915" y="2096089"/>
              <a:ext cx="12463" cy="12463"/>
            </a:xfrm>
            <a:custGeom>
              <a:avLst/>
              <a:gdLst/>
              <a:ahLst/>
              <a:cxnLst/>
              <a:rect l="l" t="t" r="r" b="b"/>
              <a:pathLst>
                <a:path w="251" h="251" extrusionOk="0">
                  <a:moveTo>
                    <a:pt x="126" y="0"/>
                  </a:moveTo>
                  <a:cubicBezTo>
                    <a:pt x="57" y="0"/>
                    <a:pt x="0" y="57"/>
                    <a:pt x="0" y="126"/>
                  </a:cubicBezTo>
                  <a:cubicBezTo>
                    <a:pt x="0" y="194"/>
                    <a:pt x="57" y="251"/>
                    <a:pt x="126" y="251"/>
                  </a:cubicBezTo>
                  <a:cubicBezTo>
                    <a:pt x="194" y="251"/>
                    <a:pt x="251" y="194"/>
                    <a:pt x="251" y="126"/>
                  </a:cubicBezTo>
                  <a:cubicBezTo>
                    <a:pt x="251" y="57"/>
                    <a:pt x="194" y="0"/>
                    <a:pt x="1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42"/>
            <p:cNvSpPr/>
            <p:nvPr/>
          </p:nvSpPr>
          <p:spPr>
            <a:xfrm>
              <a:off x="-980749" y="1939975"/>
              <a:ext cx="24629" cy="16585"/>
            </a:xfrm>
            <a:custGeom>
              <a:avLst/>
              <a:gdLst/>
              <a:ahLst/>
              <a:cxnLst/>
              <a:rect l="l" t="t" r="r" b="b"/>
              <a:pathLst>
                <a:path w="496" h="334" extrusionOk="0">
                  <a:moveTo>
                    <a:pt x="222" y="0"/>
                  </a:moveTo>
                  <a:cubicBezTo>
                    <a:pt x="80" y="149"/>
                    <a:pt x="0" y="291"/>
                    <a:pt x="34" y="325"/>
                  </a:cubicBezTo>
                  <a:cubicBezTo>
                    <a:pt x="40" y="331"/>
                    <a:pt x="49" y="334"/>
                    <a:pt x="60" y="334"/>
                  </a:cubicBezTo>
                  <a:cubicBezTo>
                    <a:pt x="124" y="334"/>
                    <a:pt x="269" y="238"/>
                    <a:pt x="410" y="97"/>
                  </a:cubicBezTo>
                  <a:cubicBezTo>
                    <a:pt x="439" y="63"/>
                    <a:pt x="467" y="35"/>
                    <a:pt x="4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42"/>
            <p:cNvSpPr/>
            <p:nvPr/>
          </p:nvSpPr>
          <p:spPr>
            <a:xfrm>
              <a:off x="-980749" y="2017883"/>
              <a:ext cx="33666" cy="30587"/>
            </a:xfrm>
            <a:custGeom>
              <a:avLst/>
              <a:gdLst/>
              <a:ahLst/>
              <a:cxnLst/>
              <a:rect l="l" t="t" r="r" b="b"/>
              <a:pathLst>
                <a:path w="678" h="616" extrusionOk="0">
                  <a:moveTo>
                    <a:pt x="613" y="0"/>
                  </a:moveTo>
                  <a:cubicBezTo>
                    <a:pt x="550" y="0"/>
                    <a:pt x="409" y="96"/>
                    <a:pt x="268" y="237"/>
                  </a:cubicBezTo>
                  <a:cubicBezTo>
                    <a:pt x="97" y="402"/>
                    <a:pt x="0" y="567"/>
                    <a:pt x="34" y="607"/>
                  </a:cubicBezTo>
                  <a:cubicBezTo>
                    <a:pt x="40" y="613"/>
                    <a:pt x="49" y="616"/>
                    <a:pt x="60" y="616"/>
                  </a:cubicBezTo>
                  <a:cubicBezTo>
                    <a:pt x="124" y="616"/>
                    <a:pt x="269" y="520"/>
                    <a:pt x="410" y="379"/>
                  </a:cubicBezTo>
                  <a:cubicBezTo>
                    <a:pt x="575" y="214"/>
                    <a:pt x="678" y="49"/>
                    <a:pt x="638" y="9"/>
                  </a:cubicBezTo>
                  <a:cubicBezTo>
                    <a:pt x="632" y="3"/>
                    <a:pt x="624" y="0"/>
                    <a:pt x="6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42"/>
            <p:cNvSpPr/>
            <p:nvPr/>
          </p:nvSpPr>
          <p:spPr>
            <a:xfrm>
              <a:off x="-932137" y="2064806"/>
              <a:ext cx="33716" cy="30885"/>
            </a:xfrm>
            <a:custGeom>
              <a:avLst/>
              <a:gdLst/>
              <a:ahLst/>
              <a:cxnLst/>
              <a:rect l="l" t="t" r="r" b="b"/>
              <a:pathLst>
                <a:path w="679" h="622" extrusionOk="0">
                  <a:moveTo>
                    <a:pt x="614" y="1"/>
                  </a:moveTo>
                  <a:cubicBezTo>
                    <a:pt x="551" y="1"/>
                    <a:pt x="409" y="96"/>
                    <a:pt x="268" y="237"/>
                  </a:cubicBezTo>
                  <a:cubicBezTo>
                    <a:pt x="103" y="402"/>
                    <a:pt x="1" y="573"/>
                    <a:pt x="41" y="613"/>
                  </a:cubicBezTo>
                  <a:cubicBezTo>
                    <a:pt x="46" y="619"/>
                    <a:pt x="55" y="622"/>
                    <a:pt x="66" y="622"/>
                  </a:cubicBezTo>
                  <a:cubicBezTo>
                    <a:pt x="129" y="622"/>
                    <a:pt x="270" y="526"/>
                    <a:pt x="411" y="385"/>
                  </a:cubicBezTo>
                  <a:cubicBezTo>
                    <a:pt x="576" y="220"/>
                    <a:pt x="678" y="49"/>
                    <a:pt x="639" y="9"/>
                  </a:cubicBezTo>
                  <a:cubicBezTo>
                    <a:pt x="633" y="4"/>
                    <a:pt x="624" y="1"/>
                    <a:pt x="61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42"/>
            <p:cNvSpPr/>
            <p:nvPr/>
          </p:nvSpPr>
          <p:spPr>
            <a:xfrm>
              <a:off x="-923100" y="1939975"/>
              <a:ext cx="24679" cy="16585"/>
            </a:xfrm>
            <a:custGeom>
              <a:avLst/>
              <a:gdLst/>
              <a:ahLst/>
              <a:cxnLst/>
              <a:rect l="l" t="t" r="r" b="b"/>
              <a:pathLst>
                <a:path w="497" h="334" extrusionOk="0">
                  <a:moveTo>
                    <a:pt x="1" y="0"/>
                  </a:moveTo>
                  <a:cubicBezTo>
                    <a:pt x="29" y="35"/>
                    <a:pt x="52" y="63"/>
                    <a:pt x="86" y="97"/>
                  </a:cubicBezTo>
                  <a:cubicBezTo>
                    <a:pt x="227" y="238"/>
                    <a:pt x="369" y="334"/>
                    <a:pt x="432" y="334"/>
                  </a:cubicBezTo>
                  <a:cubicBezTo>
                    <a:pt x="442" y="334"/>
                    <a:pt x="451" y="331"/>
                    <a:pt x="457" y="325"/>
                  </a:cubicBezTo>
                  <a:cubicBezTo>
                    <a:pt x="496" y="285"/>
                    <a:pt x="411" y="149"/>
                    <a:pt x="2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42"/>
            <p:cNvSpPr/>
            <p:nvPr/>
          </p:nvSpPr>
          <p:spPr>
            <a:xfrm>
              <a:off x="-899911" y="2096089"/>
              <a:ext cx="14797" cy="12612"/>
            </a:xfrm>
            <a:custGeom>
              <a:avLst/>
              <a:gdLst/>
              <a:ahLst/>
              <a:cxnLst/>
              <a:rect l="l" t="t" r="r" b="b"/>
              <a:pathLst>
                <a:path w="298" h="254" extrusionOk="0">
                  <a:moveTo>
                    <a:pt x="172" y="0"/>
                  </a:moveTo>
                  <a:cubicBezTo>
                    <a:pt x="58" y="0"/>
                    <a:pt x="1" y="137"/>
                    <a:pt x="81" y="217"/>
                  </a:cubicBezTo>
                  <a:cubicBezTo>
                    <a:pt x="106" y="242"/>
                    <a:pt x="138" y="254"/>
                    <a:pt x="169" y="254"/>
                  </a:cubicBezTo>
                  <a:cubicBezTo>
                    <a:pt x="234" y="254"/>
                    <a:pt x="297" y="203"/>
                    <a:pt x="297" y="126"/>
                  </a:cubicBezTo>
                  <a:cubicBezTo>
                    <a:pt x="297" y="57"/>
                    <a:pt x="240" y="0"/>
                    <a:pt x="1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42"/>
            <p:cNvSpPr/>
            <p:nvPr/>
          </p:nvSpPr>
          <p:spPr>
            <a:xfrm>
              <a:off x="-899911" y="2005022"/>
              <a:ext cx="14797" cy="12612"/>
            </a:xfrm>
            <a:custGeom>
              <a:avLst/>
              <a:gdLst/>
              <a:ahLst/>
              <a:cxnLst/>
              <a:rect l="l" t="t" r="r" b="b"/>
              <a:pathLst>
                <a:path w="298" h="254" extrusionOk="0">
                  <a:moveTo>
                    <a:pt x="172" y="0"/>
                  </a:moveTo>
                  <a:cubicBezTo>
                    <a:pt x="58" y="0"/>
                    <a:pt x="1" y="137"/>
                    <a:pt x="81" y="217"/>
                  </a:cubicBezTo>
                  <a:cubicBezTo>
                    <a:pt x="106" y="242"/>
                    <a:pt x="138" y="254"/>
                    <a:pt x="169" y="254"/>
                  </a:cubicBezTo>
                  <a:cubicBezTo>
                    <a:pt x="234" y="254"/>
                    <a:pt x="297" y="203"/>
                    <a:pt x="297" y="126"/>
                  </a:cubicBezTo>
                  <a:cubicBezTo>
                    <a:pt x="297" y="57"/>
                    <a:pt x="240" y="0"/>
                    <a:pt x="1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42"/>
            <p:cNvSpPr/>
            <p:nvPr/>
          </p:nvSpPr>
          <p:spPr>
            <a:xfrm>
              <a:off x="-932137" y="2017883"/>
              <a:ext cx="33716" cy="30587"/>
            </a:xfrm>
            <a:custGeom>
              <a:avLst/>
              <a:gdLst/>
              <a:ahLst/>
              <a:cxnLst/>
              <a:rect l="l" t="t" r="r" b="b"/>
              <a:pathLst>
                <a:path w="679" h="616" extrusionOk="0">
                  <a:moveTo>
                    <a:pt x="66" y="0"/>
                  </a:moveTo>
                  <a:cubicBezTo>
                    <a:pt x="55" y="0"/>
                    <a:pt x="46" y="3"/>
                    <a:pt x="41" y="9"/>
                  </a:cubicBezTo>
                  <a:cubicBezTo>
                    <a:pt x="1" y="49"/>
                    <a:pt x="103" y="214"/>
                    <a:pt x="268" y="379"/>
                  </a:cubicBezTo>
                  <a:cubicBezTo>
                    <a:pt x="409" y="520"/>
                    <a:pt x="551" y="616"/>
                    <a:pt x="614" y="616"/>
                  </a:cubicBezTo>
                  <a:cubicBezTo>
                    <a:pt x="624" y="616"/>
                    <a:pt x="633" y="613"/>
                    <a:pt x="639" y="607"/>
                  </a:cubicBezTo>
                  <a:cubicBezTo>
                    <a:pt x="678" y="567"/>
                    <a:pt x="576" y="402"/>
                    <a:pt x="411" y="237"/>
                  </a:cubicBezTo>
                  <a:cubicBezTo>
                    <a:pt x="270" y="96"/>
                    <a:pt x="129" y="0"/>
                    <a:pt x="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42"/>
            <p:cNvSpPr/>
            <p:nvPr/>
          </p:nvSpPr>
          <p:spPr>
            <a:xfrm>
              <a:off x="-932137" y="1972896"/>
              <a:ext cx="33716" cy="30885"/>
            </a:xfrm>
            <a:custGeom>
              <a:avLst/>
              <a:gdLst/>
              <a:ahLst/>
              <a:cxnLst/>
              <a:rect l="l" t="t" r="r" b="b"/>
              <a:pathLst>
                <a:path w="679" h="622" extrusionOk="0">
                  <a:moveTo>
                    <a:pt x="614" y="1"/>
                  </a:moveTo>
                  <a:cubicBezTo>
                    <a:pt x="551" y="1"/>
                    <a:pt x="409" y="96"/>
                    <a:pt x="268" y="237"/>
                  </a:cubicBezTo>
                  <a:cubicBezTo>
                    <a:pt x="103" y="408"/>
                    <a:pt x="1" y="573"/>
                    <a:pt x="41" y="613"/>
                  </a:cubicBezTo>
                  <a:cubicBezTo>
                    <a:pt x="46" y="619"/>
                    <a:pt x="55" y="622"/>
                    <a:pt x="66" y="622"/>
                  </a:cubicBezTo>
                  <a:cubicBezTo>
                    <a:pt x="129" y="622"/>
                    <a:pt x="270" y="526"/>
                    <a:pt x="411" y="385"/>
                  </a:cubicBezTo>
                  <a:cubicBezTo>
                    <a:pt x="576" y="215"/>
                    <a:pt x="678" y="49"/>
                    <a:pt x="639" y="10"/>
                  </a:cubicBezTo>
                  <a:cubicBezTo>
                    <a:pt x="633" y="4"/>
                    <a:pt x="624" y="1"/>
                    <a:pt x="61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42"/>
            <p:cNvSpPr/>
            <p:nvPr/>
          </p:nvSpPr>
          <p:spPr>
            <a:xfrm>
              <a:off x="-932137" y="2109793"/>
              <a:ext cx="33716" cy="30587"/>
            </a:xfrm>
            <a:custGeom>
              <a:avLst/>
              <a:gdLst/>
              <a:ahLst/>
              <a:cxnLst/>
              <a:rect l="l" t="t" r="r" b="b"/>
              <a:pathLst>
                <a:path w="679" h="616" extrusionOk="0">
                  <a:moveTo>
                    <a:pt x="66" y="0"/>
                  </a:moveTo>
                  <a:cubicBezTo>
                    <a:pt x="55" y="0"/>
                    <a:pt x="46" y="3"/>
                    <a:pt x="41" y="9"/>
                  </a:cubicBezTo>
                  <a:cubicBezTo>
                    <a:pt x="1" y="49"/>
                    <a:pt x="103" y="214"/>
                    <a:pt x="268" y="379"/>
                  </a:cubicBezTo>
                  <a:cubicBezTo>
                    <a:pt x="409" y="520"/>
                    <a:pt x="551" y="616"/>
                    <a:pt x="614" y="616"/>
                  </a:cubicBezTo>
                  <a:cubicBezTo>
                    <a:pt x="624" y="616"/>
                    <a:pt x="633" y="613"/>
                    <a:pt x="639" y="607"/>
                  </a:cubicBezTo>
                  <a:cubicBezTo>
                    <a:pt x="678" y="567"/>
                    <a:pt x="576" y="402"/>
                    <a:pt x="411" y="237"/>
                  </a:cubicBezTo>
                  <a:cubicBezTo>
                    <a:pt x="270" y="96"/>
                    <a:pt x="129" y="0"/>
                    <a:pt x="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42"/>
            <p:cNvSpPr/>
            <p:nvPr/>
          </p:nvSpPr>
          <p:spPr>
            <a:xfrm>
              <a:off x="-945395" y="2053932"/>
              <a:ext cx="14748" cy="12662"/>
            </a:xfrm>
            <a:custGeom>
              <a:avLst/>
              <a:gdLst/>
              <a:ahLst/>
              <a:cxnLst/>
              <a:rect l="l" t="t" r="r" b="b"/>
              <a:pathLst>
                <a:path w="297" h="255" extrusionOk="0">
                  <a:moveTo>
                    <a:pt x="171" y="1"/>
                  </a:moveTo>
                  <a:cubicBezTo>
                    <a:pt x="57" y="1"/>
                    <a:pt x="0" y="137"/>
                    <a:pt x="80" y="217"/>
                  </a:cubicBezTo>
                  <a:cubicBezTo>
                    <a:pt x="107" y="243"/>
                    <a:pt x="140" y="254"/>
                    <a:pt x="171" y="254"/>
                  </a:cubicBezTo>
                  <a:cubicBezTo>
                    <a:pt x="236" y="254"/>
                    <a:pt x="296" y="203"/>
                    <a:pt x="296" y="126"/>
                  </a:cubicBezTo>
                  <a:cubicBezTo>
                    <a:pt x="296" y="58"/>
                    <a:pt x="239" y="1"/>
                    <a:pt x="1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8" name="Google Shape;878;p42"/>
          <p:cNvSpPr/>
          <p:nvPr/>
        </p:nvSpPr>
        <p:spPr>
          <a:xfrm rot="-342006">
            <a:off x="209466" y="4634944"/>
            <a:ext cx="2168963" cy="401836"/>
          </a:xfrm>
          <a:custGeom>
            <a:avLst/>
            <a:gdLst/>
            <a:ahLst/>
            <a:cxnLst/>
            <a:rect l="l" t="t" r="r" b="b"/>
            <a:pathLst>
              <a:path w="13196" h="1396" extrusionOk="0">
                <a:moveTo>
                  <a:pt x="11353" y="0"/>
                </a:moveTo>
                <a:cubicBezTo>
                  <a:pt x="11339" y="0"/>
                  <a:pt x="11325" y="0"/>
                  <a:pt x="11311" y="1"/>
                </a:cubicBezTo>
                <a:cubicBezTo>
                  <a:pt x="10678" y="12"/>
                  <a:pt x="10046" y="12"/>
                  <a:pt x="9414" y="12"/>
                </a:cubicBezTo>
                <a:cubicBezTo>
                  <a:pt x="7620" y="12"/>
                  <a:pt x="5832" y="35"/>
                  <a:pt x="4044" y="46"/>
                </a:cubicBezTo>
                <a:cubicBezTo>
                  <a:pt x="2825" y="52"/>
                  <a:pt x="1612" y="52"/>
                  <a:pt x="393" y="58"/>
                </a:cubicBezTo>
                <a:lnTo>
                  <a:pt x="268" y="58"/>
                </a:lnTo>
                <a:cubicBezTo>
                  <a:pt x="108" y="69"/>
                  <a:pt x="85" y="103"/>
                  <a:pt x="165" y="206"/>
                </a:cubicBezTo>
                <a:cubicBezTo>
                  <a:pt x="222" y="280"/>
                  <a:pt x="347" y="337"/>
                  <a:pt x="342" y="422"/>
                </a:cubicBezTo>
                <a:cubicBezTo>
                  <a:pt x="336" y="530"/>
                  <a:pt x="171" y="536"/>
                  <a:pt x="85" y="593"/>
                </a:cubicBezTo>
                <a:cubicBezTo>
                  <a:pt x="11" y="639"/>
                  <a:pt x="11" y="678"/>
                  <a:pt x="80" y="724"/>
                </a:cubicBezTo>
                <a:lnTo>
                  <a:pt x="234" y="826"/>
                </a:lnTo>
                <a:cubicBezTo>
                  <a:pt x="404" y="940"/>
                  <a:pt x="404" y="940"/>
                  <a:pt x="262" y="1083"/>
                </a:cubicBezTo>
                <a:cubicBezTo>
                  <a:pt x="205" y="1140"/>
                  <a:pt x="148" y="1191"/>
                  <a:pt x="97" y="1242"/>
                </a:cubicBezTo>
                <a:cubicBezTo>
                  <a:pt x="63" y="1276"/>
                  <a:pt x="0" y="1305"/>
                  <a:pt x="40" y="1362"/>
                </a:cubicBezTo>
                <a:lnTo>
                  <a:pt x="592" y="1362"/>
                </a:lnTo>
                <a:cubicBezTo>
                  <a:pt x="2215" y="1362"/>
                  <a:pt x="3833" y="1362"/>
                  <a:pt x="5456" y="1390"/>
                </a:cubicBezTo>
                <a:cubicBezTo>
                  <a:pt x="5756" y="1394"/>
                  <a:pt x="6057" y="1395"/>
                  <a:pt x="6358" y="1395"/>
                </a:cubicBezTo>
                <a:cubicBezTo>
                  <a:pt x="6960" y="1395"/>
                  <a:pt x="7563" y="1390"/>
                  <a:pt x="8167" y="1390"/>
                </a:cubicBezTo>
                <a:cubicBezTo>
                  <a:pt x="9340" y="1390"/>
                  <a:pt x="10513" y="1385"/>
                  <a:pt x="11687" y="1385"/>
                </a:cubicBezTo>
                <a:cubicBezTo>
                  <a:pt x="11766" y="1385"/>
                  <a:pt x="11852" y="1368"/>
                  <a:pt x="11926" y="1328"/>
                </a:cubicBezTo>
                <a:cubicBezTo>
                  <a:pt x="12336" y="1100"/>
                  <a:pt x="12763" y="895"/>
                  <a:pt x="13196" y="678"/>
                </a:cubicBezTo>
                <a:cubicBezTo>
                  <a:pt x="13139" y="593"/>
                  <a:pt x="13053" y="576"/>
                  <a:pt x="12979" y="547"/>
                </a:cubicBezTo>
                <a:cubicBezTo>
                  <a:pt x="12621" y="399"/>
                  <a:pt x="12250" y="263"/>
                  <a:pt x="11892" y="109"/>
                </a:cubicBezTo>
                <a:cubicBezTo>
                  <a:pt x="11722" y="35"/>
                  <a:pt x="11538" y="0"/>
                  <a:pt x="11353" y="0"/>
                </a:cubicBezTo>
                <a:close/>
              </a:path>
            </a:pathLst>
          </a:custGeom>
          <a:solidFill>
            <a:srgbClr val="E4A44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dk2"/>
                </a:solidFill>
                <a:latin typeface="Grand Hotel"/>
                <a:ea typeface="Grand Hotel"/>
                <a:cs typeface="Grand Hotel"/>
                <a:sym typeface="Grand Hotel"/>
              </a:rPr>
              <a:t>Remember the moments</a:t>
            </a:r>
            <a:endParaRPr sz="1600">
              <a:solidFill>
                <a:schemeClr val="dk2"/>
              </a:solidFill>
              <a:latin typeface="Grand Hotel"/>
              <a:ea typeface="Grand Hotel"/>
              <a:cs typeface="Grand Hotel"/>
              <a:sym typeface="Grand Hotel"/>
            </a:endParaRPr>
          </a:p>
        </p:txBody>
      </p:sp>
      <p:grpSp>
        <p:nvGrpSpPr>
          <p:cNvPr id="879" name="Google Shape;879;p42"/>
          <p:cNvGrpSpPr/>
          <p:nvPr/>
        </p:nvGrpSpPr>
        <p:grpSpPr>
          <a:xfrm>
            <a:off x="7100000" y="338851"/>
            <a:ext cx="1430082" cy="1211194"/>
            <a:chOff x="7100000" y="338851"/>
            <a:chExt cx="1430082" cy="1211194"/>
          </a:xfrm>
        </p:grpSpPr>
        <p:sp>
          <p:nvSpPr>
            <p:cNvPr id="880" name="Google Shape;880;p42"/>
            <p:cNvSpPr/>
            <p:nvPr/>
          </p:nvSpPr>
          <p:spPr>
            <a:xfrm rot="-2046389">
              <a:off x="7635411" y="428828"/>
              <a:ext cx="494531" cy="828136"/>
            </a:xfrm>
            <a:custGeom>
              <a:avLst/>
              <a:gdLst/>
              <a:ahLst/>
              <a:cxnLst/>
              <a:rect l="l" t="t" r="r" b="b"/>
              <a:pathLst>
                <a:path w="1134" h="1899" extrusionOk="0">
                  <a:moveTo>
                    <a:pt x="200" y="0"/>
                  </a:moveTo>
                  <a:lnTo>
                    <a:pt x="200" y="0"/>
                  </a:lnTo>
                  <a:cubicBezTo>
                    <a:pt x="101" y="577"/>
                    <a:pt x="478" y="587"/>
                    <a:pt x="506" y="587"/>
                  </a:cubicBezTo>
                  <a:cubicBezTo>
                    <a:pt x="507" y="587"/>
                    <a:pt x="507" y="587"/>
                    <a:pt x="507" y="587"/>
                  </a:cubicBezTo>
                  <a:cubicBezTo>
                    <a:pt x="547" y="661"/>
                    <a:pt x="581" y="735"/>
                    <a:pt x="604" y="815"/>
                  </a:cubicBezTo>
                  <a:cubicBezTo>
                    <a:pt x="545" y="766"/>
                    <a:pt x="467" y="749"/>
                    <a:pt x="388" y="749"/>
                  </a:cubicBezTo>
                  <a:cubicBezTo>
                    <a:pt x="231" y="749"/>
                    <a:pt x="74" y="815"/>
                    <a:pt x="74" y="815"/>
                  </a:cubicBezTo>
                  <a:cubicBezTo>
                    <a:pt x="229" y="1062"/>
                    <a:pt x="380" y="1128"/>
                    <a:pt x="494" y="1128"/>
                  </a:cubicBezTo>
                  <a:cubicBezTo>
                    <a:pt x="556" y="1128"/>
                    <a:pt x="608" y="1108"/>
                    <a:pt x="644" y="1088"/>
                  </a:cubicBezTo>
                  <a:lnTo>
                    <a:pt x="644" y="1162"/>
                  </a:lnTo>
                  <a:cubicBezTo>
                    <a:pt x="632" y="1271"/>
                    <a:pt x="604" y="1379"/>
                    <a:pt x="558" y="1481"/>
                  </a:cubicBezTo>
                  <a:cubicBezTo>
                    <a:pt x="536" y="1504"/>
                    <a:pt x="513" y="1527"/>
                    <a:pt x="501" y="1555"/>
                  </a:cubicBezTo>
                  <a:cubicBezTo>
                    <a:pt x="479" y="1271"/>
                    <a:pt x="0" y="1259"/>
                    <a:pt x="0" y="1259"/>
                  </a:cubicBezTo>
                  <a:lnTo>
                    <a:pt x="0" y="1259"/>
                  </a:lnTo>
                  <a:cubicBezTo>
                    <a:pt x="57" y="1675"/>
                    <a:pt x="262" y="1738"/>
                    <a:pt x="382" y="1738"/>
                  </a:cubicBezTo>
                  <a:cubicBezTo>
                    <a:pt x="353" y="1766"/>
                    <a:pt x="325" y="1800"/>
                    <a:pt x="296" y="1829"/>
                  </a:cubicBezTo>
                  <a:cubicBezTo>
                    <a:pt x="273" y="1852"/>
                    <a:pt x="300" y="1899"/>
                    <a:pt x="332" y="1899"/>
                  </a:cubicBezTo>
                  <a:cubicBezTo>
                    <a:pt x="339" y="1899"/>
                    <a:pt x="346" y="1896"/>
                    <a:pt x="353" y="1891"/>
                  </a:cubicBezTo>
                  <a:cubicBezTo>
                    <a:pt x="410" y="1851"/>
                    <a:pt x="462" y="1806"/>
                    <a:pt x="501" y="1749"/>
                  </a:cubicBezTo>
                  <a:cubicBezTo>
                    <a:pt x="533" y="1766"/>
                    <a:pt x="589" y="1789"/>
                    <a:pt x="657" y="1789"/>
                  </a:cubicBezTo>
                  <a:cubicBezTo>
                    <a:pt x="773" y="1789"/>
                    <a:pt x="928" y="1723"/>
                    <a:pt x="1071" y="1447"/>
                  </a:cubicBezTo>
                  <a:cubicBezTo>
                    <a:pt x="994" y="1423"/>
                    <a:pt x="913" y="1411"/>
                    <a:pt x="830" y="1411"/>
                  </a:cubicBezTo>
                  <a:cubicBezTo>
                    <a:pt x="778" y="1411"/>
                    <a:pt x="725" y="1416"/>
                    <a:pt x="672" y="1424"/>
                  </a:cubicBezTo>
                  <a:cubicBezTo>
                    <a:pt x="707" y="1339"/>
                    <a:pt x="724" y="1248"/>
                    <a:pt x="729" y="1157"/>
                  </a:cubicBezTo>
                  <a:cubicBezTo>
                    <a:pt x="729" y="1117"/>
                    <a:pt x="729" y="1088"/>
                    <a:pt x="729" y="1054"/>
                  </a:cubicBezTo>
                  <a:cubicBezTo>
                    <a:pt x="739" y="1055"/>
                    <a:pt x="751" y="1056"/>
                    <a:pt x="765" y="1056"/>
                  </a:cubicBezTo>
                  <a:cubicBezTo>
                    <a:pt x="877" y="1056"/>
                    <a:pt x="1098" y="995"/>
                    <a:pt x="1134" y="553"/>
                  </a:cubicBezTo>
                  <a:lnTo>
                    <a:pt x="1134" y="553"/>
                  </a:lnTo>
                  <a:cubicBezTo>
                    <a:pt x="1134" y="553"/>
                    <a:pt x="781" y="587"/>
                    <a:pt x="678" y="781"/>
                  </a:cubicBezTo>
                  <a:cubicBezTo>
                    <a:pt x="650" y="684"/>
                    <a:pt x="610" y="598"/>
                    <a:pt x="553" y="513"/>
                  </a:cubicBezTo>
                  <a:cubicBezTo>
                    <a:pt x="729" y="188"/>
                    <a:pt x="200" y="1"/>
                    <a:pt x="2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42"/>
            <p:cNvSpPr/>
            <p:nvPr/>
          </p:nvSpPr>
          <p:spPr>
            <a:xfrm rot="-2046389">
              <a:off x="7657946" y="406284"/>
              <a:ext cx="494531" cy="828136"/>
            </a:xfrm>
            <a:custGeom>
              <a:avLst/>
              <a:gdLst/>
              <a:ahLst/>
              <a:cxnLst/>
              <a:rect l="l" t="t" r="r" b="b"/>
              <a:pathLst>
                <a:path w="1134" h="1899" extrusionOk="0">
                  <a:moveTo>
                    <a:pt x="200" y="0"/>
                  </a:moveTo>
                  <a:lnTo>
                    <a:pt x="200" y="0"/>
                  </a:lnTo>
                  <a:cubicBezTo>
                    <a:pt x="101" y="577"/>
                    <a:pt x="478" y="587"/>
                    <a:pt x="506" y="587"/>
                  </a:cubicBezTo>
                  <a:cubicBezTo>
                    <a:pt x="507" y="587"/>
                    <a:pt x="507" y="587"/>
                    <a:pt x="507" y="587"/>
                  </a:cubicBezTo>
                  <a:cubicBezTo>
                    <a:pt x="547" y="661"/>
                    <a:pt x="581" y="735"/>
                    <a:pt x="604" y="815"/>
                  </a:cubicBezTo>
                  <a:cubicBezTo>
                    <a:pt x="545" y="766"/>
                    <a:pt x="467" y="749"/>
                    <a:pt x="388" y="749"/>
                  </a:cubicBezTo>
                  <a:cubicBezTo>
                    <a:pt x="231" y="749"/>
                    <a:pt x="74" y="815"/>
                    <a:pt x="74" y="815"/>
                  </a:cubicBezTo>
                  <a:cubicBezTo>
                    <a:pt x="229" y="1062"/>
                    <a:pt x="380" y="1128"/>
                    <a:pt x="494" y="1128"/>
                  </a:cubicBezTo>
                  <a:cubicBezTo>
                    <a:pt x="556" y="1128"/>
                    <a:pt x="608" y="1108"/>
                    <a:pt x="644" y="1088"/>
                  </a:cubicBezTo>
                  <a:lnTo>
                    <a:pt x="644" y="1162"/>
                  </a:lnTo>
                  <a:cubicBezTo>
                    <a:pt x="632" y="1271"/>
                    <a:pt x="604" y="1379"/>
                    <a:pt x="558" y="1481"/>
                  </a:cubicBezTo>
                  <a:cubicBezTo>
                    <a:pt x="536" y="1504"/>
                    <a:pt x="513" y="1527"/>
                    <a:pt x="501" y="1555"/>
                  </a:cubicBezTo>
                  <a:cubicBezTo>
                    <a:pt x="479" y="1271"/>
                    <a:pt x="0" y="1259"/>
                    <a:pt x="0" y="1259"/>
                  </a:cubicBezTo>
                  <a:lnTo>
                    <a:pt x="0" y="1259"/>
                  </a:lnTo>
                  <a:cubicBezTo>
                    <a:pt x="57" y="1675"/>
                    <a:pt x="262" y="1738"/>
                    <a:pt x="382" y="1738"/>
                  </a:cubicBezTo>
                  <a:cubicBezTo>
                    <a:pt x="353" y="1766"/>
                    <a:pt x="325" y="1800"/>
                    <a:pt x="296" y="1829"/>
                  </a:cubicBezTo>
                  <a:cubicBezTo>
                    <a:pt x="273" y="1852"/>
                    <a:pt x="300" y="1899"/>
                    <a:pt x="332" y="1899"/>
                  </a:cubicBezTo>
                  <a:cubicBezTo>
                    <a:pt x="339" y="1899"/>
                    <a:pt x="346" y="1896"/>
                    <a:pt x="353" y="1891"/>
                  </a:cubicBezTo>
                  <a:cubicBezTo>
                    <a:pt x="410" y="1851"/>
                    <a:pt x="462" y="1806"/>
                    <a:pt x="501" y="1749"/>
                  </a:cubicBezTo>
                  <a:cubicBezTo>
                    <a:pt x="533" y="1766"/>
                    <a:pt x="589" y="1789"/>
                    <a:pt x="657" y="1789"/>
                  </a:cubicBezTo>
                  <a:cubicBezTo>
                    <a:pt x="773" y="1789"/>
                    <a:pt x="928" y="1723"/>
                    <a:pt x="1071" y="1447"/>
                  </a:cubicBezTo>
                  <a:cubicBezTo>
                    <a:pt x="994" y="1423"/>
                    <a:pt x="913" y="1411"/>
                    <a:pt x="830" y="1411"/>
                  </a:cubicBezTo>
                  <a:cubicBezTo>
                    <a:pt x="778" y="1411"/>
                    <a:pt x="725" y="1416"/>
                    <a:pt x="672" y="1424"/>
                  </a:cubicBezTo>
                  <a:cubicBezTo>
                    <a:pt x="707" y="1339"/>
                    <a:pt x="724" y="1248"/>
                    <a:pt x="729" y="1157"/>
                  </a:cubicBezTo>
                  <a:cubicBezTo>
                    <a:pt x="729" y="1117"/>
                    <a:pt x="729" y="1088"/>
                    <a:pt x="729" y="1054"/>
                  </a:cubicBezTo>
                  <a:cubicBezTo>
                    <a:pt x="739" y="1055"/>
                    <a:pt x="751" y="1056"/>
                    <a:pt x="765" y="1056"/>
                  </a:cubicBezTo>
                  <a:cubicBezTo>
                    <a:pt x="877" y="1056"/>
                    <a:pt x="1098" y="995"/>
                    <a:pt x="1134" y="553"/>
                  </a:cubicBezTo>
                  <a:lnTo>
                    <a:pt x="1134" y="553"/>
                  </a:lnTo>
                  <a:cubicBezTo>
                    <a:pt x="1134" y="553"/>
                    <a:pt x="781" y="587"/>
                    <a:pt x="678" y="781"/>
                  </a:cubicBezTo>
                  <a:cubicBezTo>
                    <a:pt x="650" y="684"/>
                    <a:pt x="610" y="598"/>
                    <a:pt x="553" y="513"/>
                  </a:cubicBezTo>
                  <a:cubicBezTo>
                    <a:pt x="729" y="188"/>
                    <a:pt x="200" y="1"/>
                    <a:pt x="2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42"/>
            <p:cNvSpPr/>
            <p:nvPr/>
          </p:nvSpPr>
          <p:spPr>
            <a:xfrm rot="941997">
              <a:off x="7155118" y="1088277"/>
              <a:ext cx="1306797" cy="226557"/>
            </a:xfrm>
            <a:custGeom>
              <a:avLst/>
              <a:gdLst/>
              <a:ahLst/>
              <a:cxnLst/>
              <a:rect l="l" t="t" r="r" b="b"/>
              <a:pathLst>
                <a:path w="12303" h="2133" extrusionOk="0">
                  <a:moveTo>
                    <a:pt x="81" y="0"/>
                  </a:moveTo>
                  <a:lnTo>
                    <a:pt x="81" y="0"/>
                  </a:lnTo>
                  <a:cubicBezTo>
                    <a:pt x="314" y="313"/>
                    <a:pt x="553" y="627"/>
                    <a:pt x="781" y="940"/>
                  </a:cubicBezTo>
                  <a:cubicBezTo>
                    <a:pt x="878" y="1071"/>
                    <a:pt x="872" y="1071"/>
                    <a:pt x="776" y="1190"/>
                  </a:cubicBezTo>
                  <a:cubicBezTo>
                    <a:pt x="519" y="1498"/>
                    <a:pt x="246" y="1783"/>
                    <a:pt x="1" y="2119"/>
                  </a:cubicBezTo>
                  <a:cubicBezTo>
                    <a:pt x="364" y="2122"/>
                    <a:pt x="726" y="2132"/>
                    <a:pt x="1088" y="2132"/>
                  </a:cubicBezTo>
                  <a:cubicBezTo>
                    <a:pt x="1424" y="2132"/>
                    <a:pt x="1760" y="2123"/>
                    <a:pt x="2097" y="2090"/>
                  </a:cubicBezTo>
                  <a:cubicBezTo>
                    <a:pt x="2165" y="2085"/>
                    <a:pt x="2245" y="2085"/>
                    <a:pt x="2319" y="2085"/>
                  </a:cubicBezTo>
                  <a:cubicBezTo>
                    <a:pt x="3179" y="2085"/>
                    <a:pt x="4038" y="2091"/>
                    <a:pt x="4899" y="2091"/>
                  </a:cubicBezTo>
                  <a:cubicBezTo>
                    <a:pt x="5651" y="2091"/>
                    <a:pt x="6405" y="2086"/>
                    <a:pt x="7160" y="2067"/>
                  </a:cubicBezTo>
                  <a:cubicBezTo>
                    <a:pt x="8817" y="2028"/>
                    <a:pt x="10480" y="2045"/>
                    <a:pt x="12137" y="2028"/>
                  </a:cubicBezTo>
                  <a:cubicBezTo>
                    <a:pt x="12183" y="2028"/>
                    <a:pt x="12234" y="2016"/>
                    <a:pt x="12280" y="2016"/>
                  </a:cubicBezTo>
                  <a:cubicBezTo>
                    <a:pt x="12092" y="1731"/>
                    <a:pt x="11864" y="1509"/>
                    <a:pt x="11659" y="1259"/>
                  </a:cubicBezTo>
                  <a:cubicBezTo>
                    <a:pt x="11545" y="1116"/>
                    <a:pt x="11539" y="1122"/>
                    <a:pt x="11659" y="974"/>
                  </a:cubicBezTo>
                  <a:cubicBezTo>
                    <a:pt x="11864" y="712"/>
                    <a:pt x="12109" y="496"/>
                    <a:pt x="12303" y="211"/>
                  </a:cubicBezTo>
                  <a:cubicBezTo>
                    <a:pt x="12115" y="205"/>
                    <a:pt x="11927" y="199"/>
                    <a:pt x="11733" y="199"/>
                  </a:cubicBezTo>
                  <a:cubicBezTo>
                    <a:pt x="10594" y="165"/>
                    <a:pt x="9455" y="177"/>
                    <a:pt x="8316" y="137"/>
                  </a:cubicBezTo>
                  <a:cubicBezTo>
                    <a:pt x="7800" y="119"/>
                    <a:pt x="7284" y="118"/>
                    <a:pt x="6769" y="118"/>
                  </a:cubicBezTo>
                  <a:cubicBezTo>
                    <a:pt x="6695" y="118"/>
                    <a:pt x="6621" y="118"/>
                    <a:pt x="6548" y="118"/>
                  </a:cubicBezTo>
                  <a:cubicBezTo>
                    <a:pt x="5958" y="118"/>
                    <a:pt x="5369" y="117"/>
                    <a:pt x="4779" y="91"/>
                  </a:cubicBezTo>
                  <a:cubicBezTo>
                    <a:pt x="3606" y="40"/>
                    <a:pt x="2410" y="74"/>
                    <a:pt x="1220" y="34"/>
                  </a:cubicBezTo>
                  <a:cubicBezTo>
                    <a:pt x="844" y="23"/>
                    <a:pt x="462" y="12"/>
                    <a:pt x="8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42"/>
            <p:cNvSpPr/>
            <p:nvPr/>
          </p:nvSpPr>
          <p:spPr>
            <a:xfrm rot="941997">
              <a:off x="7080265" y="1316839"/>
              <a:ext cx="1390816" cy="45885"/>
            </a:xfrm>
            <a:custGeom>
              <a:avLst/>
              <a:gdLst/>
              <a:ahLst/>
              <a:cxnLst/>
              <a:rect l="l" t="t" r="r" b="b"/>
              <a:pathLst>
                <a:path w="13094" h="432" extrusionOk="0">
                  <a:moveTo>
                    <a:pt x="12763" y="0"/>
                  </a:moveTo>
                  <a:cubicBezTo>
                    <a:pt x="12697" y="24"/>
                    <a:pt x="12630" y="36"/>
                    <a:pt x="12564" y="36"/>
                  </a:cubicBezTo>
                  <a:cubicBezTo>
                    <a:pt x="12551" y="36"/>
                    <a:pt x="12537" y="35"/>
                    <a:pt x="12524" y="34"/>
                  </a:cubicBezTo>
                  <a:lnTo>
                    <a:pt x="11653" y="40"/>
                  </a:lnTo>
                  <a:cubicBezTo>
                    <a:pt x="8896" y="51"/>
                    <a:pt x="6134" y="91"/>
                    <a:pt x="3378" y="103"/>
                  </a:cubicBezTo>
                  <a:cubicBezTo>
                    <a:pt x="2415" y="108"/>
                    <a:pt x="1453" y="120"/>
                    <a:pt x="490" y="137"/>
                  </a:cubicBezTo>
                  <a:cubicBezTo>
                    <a:pt x="468" y="140"/>
                    <a:pt x="445" y="141"/>
                    <a:pt x="422" y="141"/>
                  </a:cubicBezTo>
                  <a:cubicBezTo>
                    <a:pt x="350" y="141"/>
                    <a:pt x="274" y="127"/>
                    <a:pt x="205" y="97"/>
                  </a:cubicBezTo>
                  <a:cubicBezTo>
                    <a:pt x="126" y="177"/>
                    <a:pt x="52" y="262"/>
                    <a:pt x="0" y="365"/>
                  </a:cubicBezTo>
                  <a:cubicBezTo>
                    <a:pt x="333" y="404"/>
                    <a:pt x="5300" y="432"/>
                    <a:pt x="9020" y="432"/>
                  </a:cubicBezTo>
                  <a:cubicBezTo>
                    <a:pt x="11228" y="432"/>
                    <a:pt x="12996" y="422"/>
                    <a:pt x="13094" y="399"/>
                  </a:cubicBezTo>
                  <a:cubicBezTo>
                    <a:pt x="13008" y="245"/>
                    <a:pt x="12894" y="108"/>
                    <a:pt x="1276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42"/>
            <p:cNvSpPr/>
            <p:nvPr/>
          </p:nvSpPr>
          <p:spPr>
            <a:xfrm rot="941997">
              <a:off x="7174193" y="1054534"/>
              <a:ext cx="1375733" cy="43017"/>
            </a:xfrm>
            <a:custGeom>
              <a:avLst/>
              <a:gdLst/>
              <a:ahLst/>
              <a:cxnLst/>
              <a:rect l="l" t="t" r="r" b="b"/>
              <a:pathLst>
                <a:path w="12952" h="405" extrusionOk="0">
                  <a:moveTo>
                    <a:pt x="4710" y="0"/>
                  </a:moveTo>
                  <a:cubicBezTo>
                    <a:pt x="3213" y="0"/>
                    <a:pt x="1726" y="6"/>
                    <a:pt x="234" y="11"/>
                  </a:cubicBezTo>
                  <a:lnTo>
                    <a:pt x="132" y="11"/>
                  </a:lnTo>
                  <a:cubicBezTo>
                    <a:pt x="124" y="13"/>
                    <a:pt x="116" y="14"/>
                    <a:pt x="108" y="14"/>
                  </a:cubicBezTo>
                  <a:cubicBezTo>
                    <a:pt x="94" y="14"/>
                    <a:pt x="80" y="12"/>
                    <a:pt x="66" y="12"/>
                  </a:cubicBezTo>
                  <a:cubicBezTo>
                    <a:pt x="42" y="12"/>
                    <a:pt x="19" y="18"/>
                    <a:pt x="1" y="51"/>
                  </a:cubicBezTo>
                  <a:cubicBezTo>
                    <a:pt x="29" y="142"/>
                    <a:pt x="80" y="217"/>
                    <a:pt x="154" y="273"/>
                  </a:cubicBezTo>
                  <a:cubicBezTo>
                    <a:pt x="209" y="223"/>
                    <a:pt x="268" y="213"/>
                    <a:pt x="328" y="213"/>
                  </a:cubicBezTo>
                  <a:cubicBezTo>
                    <a:pt x="363" y="213"/>
                    <a:pt x="398" y="217"/>
                    <a:pt x="433" y="217"/>
                  </a:cubicBezTo>
                  <a:cubicBezTo>
                    <a:pt x="1415" y="217"/>
                    <a:pt x="2392" y="267"/>
                    <a:pt x="3372" y="267"/>
                  </a:cubicBezTo>
                  <a:cubicBezTo>
                    <a:pt x="3535" y="267"/>
                    <a:pt x="3698" y="265"/>
                    <a:pt x="3862" y="262"/>
                  </a:cubicBezTo>
                  <a:lnTo>
                    <a:pt x="3947" y="262"/>
                  </a:lnTo>
                  <a:cubicBezTo>
                    <a:pt x="5559" y="279"/>
                    <a:pt x="7171" y="296"/>
                    <a:pt x="8783" y="330"/>
                  </a:cubicBezTo>
                  <a:cubicBezTo>
                    <a:pt x="10001" y="353"/>
                    <a:pt x="11220" y="342"/>
                    <a:pt x="12439" y="359"/>
                  </a:cubicBezTo>
                  <a:cubicBezTo>
                    <a:pt x="12451" y="359"/>
                    <a:pt x="12464" y="359"/>
                    <a:pt x="12477" y="359"/>
                  </a:cubicBezTo>
                  <a:cubicBezTo>
                    <a:pt x="12536" y="359"/>
                    <a:pt x="12599" y="363"/>
                    <a:pt x="12655" y="404"/>
                  </a:cubicBezTo>
                  <a:cubicBezTo>
                    <a:pt x="12752" y="291"/>
                    <a:pt x="12872" y="194"/>
                    <a:pt x="12951" y="51"/>
                  </a:cubicBezTo>
                  <a:cubicBezTo>
                    <a:pt x="12920" y="20"/>
                    <a:pt x="12888" y="13"/>
                    <a:pt x="12857" y="13"/>
                  </a:cubicBezTo>
                  <a:cubicBezTo>
                    <a:pt x="12833" y="13"/>
                    <a:pt x="12809" y="17"/>
                    <a:pt x="12786" y="17"/>
                  </a:cubicBezTo>
                  <a:cubicBezTo>
                    <a:pt x="10092" y="6"/>
                    <a:pt x="7404" y="0"/>
                    <a:pt x="471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42"/>
            <p:cNvSpPr/>
            <p:nvPr/>
          </p:nvSpPr>
          <p:spPr>
            <a:xfrm rot="941997">
              <a:off x="7184666" y="1074267"/>
              <a:ext cx="1327935" cy="43336"/>
            </a:xfrm>
            <a:custGeom>
              <a:avLst/>
              <a:gdLst/>
              <a:ahLst/>
              <a:cxnLst/>
              <a:rect l="l" t="t" r="r" b="b"/>
              <a:pathLst>
                <a:path w="12502" h="408" extrusionOk="0">
                  <a:moveTo>
                    <a:pt x="174" y="0"/>
                  </a:moveTo>
                  <a:cubicBezTo>
                    <a:pt x="114" y="0"/>
                    <a:pt x="55" y="10"/>
                    <a:pt x="0" y="60"/>
                  </a:cubicBezTo>
                  <a:lnTo>
                    <a:pt x="97" y="197"/>
                  </a:lnTo>
                  <a:cubicBezTo>
                    <a:pt x="473" y="209"/>
                    <a:pt x="855" y="220"/>
                    <a:pt x="1236" y="237"/>
                  </a:cubicBezTo>
                  <a:cubicBezTo>
                    <a:pt x="2421" y="271"/>
                    <a:pt x="3605" y="237"/>
                    <a:pt x="4796" y="288"/>
                  </a:cubicBezTo>
                  <a:cubicBezTo>
                    <a:pt x="5388" y="314"/>
                    <a:pt x="5977" y="315"/>
                    <a:pt x="6566" y="315"/>
                  </a:cubicBezTo>
                  <a:cubicBezTo>
                    <a:pt x="6640" y="315"/>
                    <a:pt x="6713" y="315"/>
                    <a:pt x="6787" y="315"/>
                  </a:cubicBezTo>
                  <a:cubicBezTo>
                    <a:pt x="7302" y="315"/>
                    <a:pt x="7817" y="316"/>
                    <a:pt x="8332" y="334"/>
                  </a:cubicBezTo>
                  <a:cubicBezTo>
                    <a:pt x="9471" y="374"/>
                    <a:pt x="10610" y="362"/>
                    <a:pt x="11749" y="396"/>
                  </a:cubicBezTo>
                  <a:cubicBezTo>
                    <a:pt x="11937" y="402"/>
                    <a:pt x="12125" y="402"/>
                    <a:pt x="12319" y="408"/>
                  </a:cubicBezTo>
                  <a:cubicBezTo>
                    <a:pt x="12393" y="351"/>
                    <a:pt x="12456" y="277"/>
                    <a:pt x="12501" y="197"/>
                  </a:cubicBezTo>
                  <a:cubicBezTo>
                    <a:pt x="12433" y="140"/>
                    <a:pt x="12359" y="152"/>
                    <a:pt x="12279" y="146"/>
                  </a:cubicBezTo>
                  <a:cubicBezTo>
                    <a:pt x="11066" y="129"/>
                    <a:pt x="9847" y="140"/>
                    <a:pt x="8623" y="117"/>
                  </a:cubicBezTo>
                  <a:cubicBezTo>
                    <a:pt x="7017" y="83"/>
                    <a:pt x="5405" y="60"/>
                    <a:pt x="3793" y="49"/>
                  </a:cubicBezTo>
                  <a:lnTo>
                    <a:pt x="3708" y="49"/>
                  </a:lnTo>
                  <a:cubicBezTo>
                    <a:pt x="3533" y="53"/>
                    <a:pt x="3358" y="54"/>
                    <a:pt x="3184" y="54"/>
                  </a:cubicBezTo>
                  <a:cubicBezTo>
                    <a:pt x="2215" y="54"/>
                    <a:pt x="1249" y="8"/>
                    <a:pt x="279" y="4"/>
                  </a:cubicBezTo>
                  <a:cubicBezTo>
                    <a:pt x="244" y="4"/>
                    <a:pt x="209" y="0"/>
                    <a:pt x="174" y="0"/>
                  </a:cubicBezTo>
                  <a:close/>
                </a:path>
              </a:pathLst>
            </a:custGeom>
            <a:solidFill>
              <a:srgbClr val="F9E4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42"/>
            <p:cNvSpPr/>
            <p:nvPr/>
          </p:nvSpPr>
          <p:spPr>
            <a:xfrm rot="941997">
              <a:off x="7109013" y="1297170"/>
              <a:ext cx="1333989" cy="33776"/>
            </a:xfrm>
            <a:custGeom>
              <a:avLst/>
              <a:gdLst/>
              <a:ahLst/>
              <a:cxnLst/>
              <a:rect l="l" t="t" r="r" b="b"/>
              <a:pathLst>
                <a:path w="12559" h="318" extrusionOk="0">
                  <a:moveTo>
                    <a:pt x="12416" y="1"/>
                  </a:moveTo>
                  <a:cubicBezTo>
                    <a:pt x="12370" y="6"/>
                    <a:pt x="12325" y="12"/>
                    <a:pt x="12273" y="12"/>
                  </a:cubicBezTo>
                  <a:cubicBezTo>
                    <a:pt x="10622" y="35"/>
                    <a:pt x="8959" y="12"/>
                    <a:pt x="7302" y="57"/>
                  </a:cubicBezTo>
                  <a:cubicBezTo>
                    <a:pt x="6607" y="75"/>
                    <a:pt x="5911" y="79"/>
                    <a:pt x="5215" y="79"/>
                  </a:cubicBezTo>
                  <a:cubicBezTo>
                    <a:pt x="4454" y="79"/>
                    <a:pt x="3693" y="74"/>
                    <a:pt x="2933" y="74"/>
                  </a:cubicBezTo>
                  <a:cubicBezTo>
                    <a:pt x="2775" y="74"/>
                    <a:pt x="2618" y="74"/>
                    <a:pt x="2461" y="75"/>
                  </a:cubicBezTo>
                  <a:cubicBezTo>
                    <a:pt x="2387" y="75"/>
                    <a:pt x="2313" y="75"/>
                    <a:pt x="2239" y="80"/>
                  </a:cubicBezTo>
                  <a:cubicBezTo>
                    <a:pt x="1912" y="112"/>
                    <a:pt x="1587" y="122"/>
                    <a:pt x="1262" y="122"/>
                  </a:cubicBezTo>
                  <a:cubicBezTo>
                    <a:pt x="889" y="122"/>
                    <a:pt x="517" y="109"/>
                    <a:pt x="143" y="103"/>
                  </a:cubicBezTo>
                  <a:cubicBezTo>
                    <a:pt x="86" y="149"/>
                    <a:pt x="34" y="206"/>
                    <a:pt x="0" y="274"/>
                  </a:cubicBezTo>
                  <a:cubicBezTo>
                    <a:pt x="69" y="304"/>
                    <a:pt x="142" y="318"/>
                    <a:pt x="215" y="318"/>
                  </a:cubicBezTo>
                  <a:cubicBezTo>
                    <a:pt x="238" y="318"/>
                    <a:pt x="262" y="317"/>
                    <a:pt x="285" y="314"/>
                  </a:cubicBezTo>
                  <a:cubicBezTo>
                    <a:pt x="1248" y="297"/>
                    <a:pt x="2210" y="285"/>
                    <a:pt x="3173" y="280"/>
                  </a:cubicBezTo>
                  <a:cubicBezTo>
                    <a:pt x="5929" y="268"/>
                    <a:pt x="8685" y="228"/>
                    <a:pt x="11448" y="217"/>
                  </a:cubicBezTo>
                  <a:lnTo>
                    <a:pt x="12319" y="211"/>
                  </a:lnTo>
                  <a:cubicBezTo>
                    <a:pt x="12332" y="212"/>
                    <a:pt x="12346" y="213"/>
                    <a:pt x="12359" y="213"/>
                  </a:cubicBezTo>
                  <a:cubicBezTo>
                    <a:pt x="12427" y="213"/>
                    <a:pt x="12496" y="201"/>
                    <a:pt x="12558" y="177"/>
                  </a:cubicBezTo>
                  <a:cubicBezTo>
                    <a:pt x="12530" y="109"/>
                    <a:pt x="12478" y="46"/>
                    <a:pt x="12416" y="1"/>
                  </a:cubicBezTo>
                  <a:close/>
                </a:path>
              </a:pathLst>
            </a:custGeom>
            <a:solidFill>
              <a:srgbClr val="F9E4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 name="Subtitle 12"/>
          <p:cNvSpPr>
            <a:spLocks noGrp="1"/>
          </p:cNvSpPr>
          <p:nvPr>
            <p:ph type="subTitle" idx="5"/>
          </p:nvPr>
        </p:nvSpPr>
        <p:spPr>
          <a:xfrm>
            <a:off x="3042622" y="1366694"/>
            <a:ext cx="2967569" cy="366704"/>
          </a:xfrm>
        </p:spPr>
        <p:txBody>
          <a:bodyPr/>
          <a:lstStyle/>
          <a:p>
            <a:pPr algn="ctr"/>
            <a:r>
              <a:rPr lang="en-US" dirty="0" smtClean="0"/>
              <a:t>Food &amp; Drink Pages</a:t>
            </a:r>
            <a:endParaRPr lang="en-US" dirty="0"/>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t="54097"/>
          <a:stretch/>
        </p:blipFill>
        <p:spPr>
          <a:xfrm>
            <a:off x="4668148" y="2133761"/>
            <a:ext cx="3479163" cy="2361014"/>
          </a:xfrm>
          <a:prstGeom prst="rect">
            <a:avLst/>
          </a:prstGeom>
        </p:spPr>
      </p:pic>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t="-4270" b="46038"/>
          <a:stretch/>
        </p:blipFill>
        <p:spPr>
          <a:xfrm>
            <a:off x="1032359" y="1574175"/>
            <a:ext cx="3479163" cy="2995175"/>
          </a:xfrm>
          <a:prstGeom prst="rect">
            <a:avLst/>
          </a:prstGeom>
        </p:spPr>
      </p:pic>
    </p:spTree>
    <p:extLst>
      <p:ext uri="{BB962C8B-B14F-4D97-AF65-F5344CB8AC3E}">
        <p14:creationId xmlns:p14="http://schemas.microsoft.com/office/powerpoint/2010/main" val="166113377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10"/>
        <p:cNvGrpSpPr/>
        <p:nvPr/>
      </p:nvGrpSpPr>
      <p:grpSpPr>
        <a:xfrm>
          <a:off x="0" y="0"/>
          <a:ext cx="0" cy="0"/>
          <a:chOff x="0" y="0"/>
          <a:chExt cx="0" cy="0"/>
        </a:xfrm>
      </p:grpSpPr>
      <p:grpSp>
        <p:nvGrpSpPr>
          <p:cNvPr id="1011" name="Google Shape;1011;p45"/>
          <p:cNvGrpSpPr/>
          <p:nvPr/>
        </p:nvGrpSpPr>
        <p:grpSpPr>
          <a:xfrm>
            <a:off x="2721019" y="514708"/>
            <a:ext cx="4084166" cy="774760"/>
            <a:chOff x="2721037" y="563397"/>
            <a:chExt cx="4084166" cy="677356"/>
          </a:xfrm>
        </p:grpSpPr>
        <p:sp>
          <p:nvSpPr>
            <p:cNvPr id="1012" name="Google Shape;1012;p45"/>
            <p:cNvSpPr/>
            <p:nvPr/>
          </p:nvSpPr>
          <p:spPr>
            <a:xfrm rot="-5400000">
              <a:off x="4398213" y="-1091276"/>
              <a:ext cx="654853" cy="4009205"/>
            </a:xfrm>
            <a:custGeom>
              <a:avLst/>
              <a:gdLst/>
              <a:ahLst/>
              <a:cxnLst/>
              <a:rect l="l" t="t" r="r" b="b"/>
              <a:pathLst>
                <a:path w="8299" h="7991" extrusionOk="0">
                  <a:moveTo>
                    <a:pt x="0" y="0"/>
                  </a:moveTo>
                  <a:lnTo>
                    <a:pt x="0" y="6493"/>
                  </a:lnTo>
                  <a:cubicBezTo>
                    <a:pt x="6" y="6493"/>
                    <a:pt x="12" y="6498"/>
                    <a:pt x="18" y="6504"/>
                  </a:cubicBezTo>
                  <a:cubicBezTo>
                    <a:pt x="23" y="6515"/>
                    <a:pt x="35" y="6533"/>
                    <a:pt x="46" y="6550"/>
                  </a:cubicBezTo>
                  <a:cubicBezTo>
                    <a:pt x="206" y="6555"/>
                    <a:pt x="371" y="6567"/>
                    <a:pt x="530" y="6589"/>
                  </a:cubicBezTo>
                  <a:cubicBezTo>
                    <a:pt x="735" y="6612"/>
                    <a:pt x="912" y="6629"/>
                    <a:pt x="1088" y="6658"/>
                  </a:cubicBezTo>
                  <a:cubicBezTo>
                    <a:pt x="1114" y="6648"/>
                    <a:pt x="1143" y="6644"/>
                    <a:pt x="1171" y="6644"/>
                  </a:cubicBezTo>
                  <a:cubicBezTo>
                    <a:pt x="1210" y="6644"/>
                    <a:pt x="1249" y="6653"/>
                    <a:pt x="1282" y="6669"/>
                  </a:cubicBezTo>
                  <a:cubicBezTo>
                    <a:pt x="1299" y="6675"/>
                    <a:pt x="1305" y="6686"/>
                    <a:pt x="1316" y="6698"/>
                  </a:cubicBezTo>
                  <a:cubicBezTo>
                    <a:pt x="1453" y="6726"/>
                    <a:pt x="1584" y="6766"/>
                    <a:pt x="1715" y="6817"/>
                  </a:cubicBezTo>
                  <a:cubicBezTo>
                    <a:pt x="1738" y="6829"/>
                    <a:pt x="1760" y="6840"/>
                    <a:pt x="1783" y="6863"/>
                  </a:cubicBezTo>
                  <a:cubicBezTo>
                    <a:pt x="1794" y="6857"/>
                    <a:pt x="1806" y="6857"/>
                    <a:pt x="1817" y="6857"/>
                  </a:cubicBezTo>
                  <a:cubicBezTo>
                    <a:pt x="1925" y="6851"/>
                    <a:pt x="2034" y="6834"/>
                    <a:pt x="2142" y="6823"/>
                  </a:cubicBezTo>
                  <a:lnTo>
                    <a:pt x="2222" y="6869"/>
                  </a:lnTo>
                  <a:cubicBezTo>
                    <a:pt x="2353" y="6880"/>
                    <a:pt x="2478" y="6954"/>
                    <a:pt x="2546" y="7068"/>
                  </a:cubicBezTo>
                  <a:cubicBezTo>
                    <a:pt x="2780" y="7108"/>
                    <a:pt x="2922" y="7187"/>
                    <a:pt x="3156" y="7313"/>
                  </a:cubicBezTo>
                  <a:cubicBezTo>
                    <a:pt x="3213" y="7341"/>
                    <a:pt x="3264" y="7381"/>
                    <a:pt x="3298" y="7432"/>
                  </a:cubicBezTo>
                  <a:cubicBezTo>
                    <a:pt x="3338" y="7449"/>
                    <a:pt x="3378" y="7461"/>
                    <a:pt x="3418" y="7461"/>
                  </a:cubicBezTo>
                  <a:cubicBezTo>
                    <a:pt x="3423" y="7455"/>
                    <a:pt x="3429" y="7444"/>
                    <a:pt x="3435" y="7432"/>
                  </a:cubicBezTo>
                  <a:cubicBezTo>
                    <a:pt x="3446" y="7449"/>
                    <a:pt x="3463" y="7467"/>
                    <a:pt x="3480" y="7478"/>
                  </a:cubicBezTo>
                  <a:cubicBezTo>
                    <a:pt x="3509" y="7501"/>
                    <a:pt x="3543" y="7518"/>
                    <a:pt x="3571" y="7535"/>
                  </a:cubicBezTo>
                  <a:lnTo>
                    <a:pt x="3668" y="7541"/>
                  </a:lnTo>
                  <a:cubicBezTo>
                    <a:pt x="3684" y="7564"/>
                    <a:pt x="3710" y="7577"/>
                    <a:pt x="3739" y="7577"/>
                  </a:cubicBezTo>
                  <a:cubicBezTo>
                    <a:pt x="3751" y="7577"/>
                    <a:pt x="3764" y="7574"/>
                    <a:pt x="3776" y="7569"/>
                  </a:cubicBezTo>
                  <a:cubicBezTo>
                    <a:pt x="3782" y="7575"/>
                    <a:pt x="3793" y="7575"/>
                    <a:pt x="3805" y="7580"/>
                  </a:cubicBezTo>
                  <a:cubicBezTo>
                    <a:pt x="3890" y="7580"/>
                    <a:pt x="3970" y="7575"/>
                    <a:pt x="4055" y="7575"/>
                  </a:cubicBezTo>
                  <a:cubicBezTo>
                    <a:pt x="4055" y="7536"/>
                    <a:pt x="4075" y="7525"/>
                    <a:pt x="4102" y="7525"/>
                  </a:cubicBezTo>
                  <a:cubicBezTo>
                    <a:pt x="4139" y="7525"/>
                    <a:pt x="4191" y="7547"/>
                    <a:pt x="4225" y="7547"/>
                  </a:cubicBezTo>
                  <a:cubicBezTo>
                    <a:pt x="4228" y="7547"/>
                    <a:pt x="4230" y="7546"/>
                    <a:pt x="4232" y="7546"/>
                  </a:cubicBezTo>
                  <a:cubicBezTo>
                    <a:pt x="4261" y="7575"/>
                    <a:pt x="4297" y="7588"/>
                    <a:pt x="4335" y="7588"/>
                  </a:cubicBezTo>
                  <a:cubicBezTo>
                    <a:pt x="4343" y="7588"/>
                    <a:pt x="4350" y="7587"/>
                    <a:pt x="4357" y="7586"/>
                  </a:cubicBezTo>
                  <a:cubicBezTo>
                    <a:pt x="4414" y="7575"/>
                    <a:pt x="4465" y="7563"/>
                    <a:pt x="4494" y="7518"/>
                  </a:cubicBezTo>
                  <a:cubicBezTo>
                    <a:pt x="4534" y="7447"/>
                    <a:pt x="4554" y="7411"/>
                    <a:pt x="4588" y="7411"/>
                  </a:cubicBezTo>
                  <a:cubicBezTo>
                    <a:pt x="4622" y="7411"/>
                    <a:pt x="4671" y="7447"/>
                    <a:pt x="4767" y="7518"/>
                  </a:cubicBezTo>
                  <a:cubicBezTo>
                    <a:pt x="4773" y="7523"/>
                    <a:pt x="4784" y="7535"/>
                    <a:pt x="4790" y="7535"/>
                  </a:cubicBezTo>
                  <a:cubicBezTo>
                    <a:pt x="4805" y="7535"/>
                    <a:pt x="4826" y="7540"/>
                    <a:pt x="4839" y="7540"/>
                  </a:cubicBezTo>
                  <a:cubicBezTo>
                    <a:pt x="4846" y="7540"/>
                    <a:pt x="4851" y="7539"/>
                    <a:pt x="4853" y="7535"/>
                  </a:cubicBezTo>
                  <a:cubicBezTo>
                    <a:pt x="4864" y="7501"/>
                    <a:pt x="4904" y="7495"/>
                    <a:pt x="4955" y="7495"/>
                  </a:cubicBezTo>
                  <a:cubicBezTo>
                    <a:pt x="4950" y="7501"/>
                    <a:pt x="4944" y="7512"/>
                    <a:pt x="4938" y="7518"/>
                  </a:cubicBezTo>
                  <a:cubicBezTo>
                    <a:pt x="4915" y="7535"/>
                    <a:pt x="4898" y="7546"/>
                    <a:pt x="4927" y="7580"/>
                  </a:cubicBezTo>
                  <a:cubicBezTo>
                    <a:pt x="4954" y="7603"/>
                    <a:pt x="4977" y="7618"/>
                    <a:pt x="5000" y="7618"/>
                  </a:cubicBezTo>
                  <a:cubicBezTo>
                    <a:pt x="5006" y="7618"/>
                    <a:pt x="5012" y="7617"/>
                    <a:pt x="5018" y="7615"/>
                  </a:cubicBezTo>
                  <a:cubicBezTo>
                    <a:pt x="5046" y="7602"/>
                    <a:pt x="5078" y="7598"/>
                    <a:pt x="5112" y="7598"/>
                  </a:cubicBezTo>
                  <a:cubicBezTo>
                    <a:pt x="5152" y="7598"/>
                    <a:pt x="5194" y="7603"/>
                    <a:pt x="5234" y="7603"/>
                  </a:cubicBezTo>
                  <a:cubicBezTo>
                    <a:pt x="5253" y="7565"/>
                    <a:pt x="5288" y="7554"/>
                    <a:pt x="5330" y="7554"/>
                  </a:cubicBezTo>
                  <a:cubicBezTo>
                    <a:pt x="5365" y="7554"/>
                    <a:pt x="5404" y="7561"/>
                    <a:pt x="5445" y="7569"/>
                  </a:cubicBezTo>
                  <a:cubicBezTo>
                    <a:pt x="5456" y="7572"/>
                    <a:pt x="5466" y="7574"/>
                    <a:pt x="5477" y="7574"/>
                  </a:cubicBezTo>
                  <a:cubicBezTo>
                    <a:pt x="5506" y="7574"/>
                    <a:pt x="5534" y="7563"/>
                    <a:pt x="5559" y="7546"/>
                  </a:cubicBezTo>
                  <a:cubicBezTo>
                    <a:pt x="5578" y="7531"/>
                    <a:pt x="5605" y="7523"/>
                    <a:pt x="5632" y="7523"/>
                  </a:cubicBezTo>
                  <a:cubicBezTo>
                    <a:pt x="5646" y="7523"/>
                    <a:pt x="5660" y="7525"/>
                    <a:pt x="5673" y="7529"/>
                  </a:cubicBezTo>
                  <a:cubicBezTo>
                    <a:pt x="5747" y="7546"/>
                    <a:pt x="5827" y="7563"/>
                    <a:pt x="5901" y="7580"/>
                  </a:cubicBezTo>
                  <a:cubicBezTo>
                    <a:pt x="5946" y="7592"/>
                    <a:pt x="5895" y="7575"/>
                    <a:pt x="5923" y="7609"/>
                  </a:cubicBezTo>
                  <a:cubicBezTo>
                    <a:pt x="5929" y="7620"/>
                    <a:pt x="5923" y="7643"/>
                    <a:pt x="5906" y="7649"/>
                  </a:cubicBezTo>
                  <a:lnTo>
                    <a:pt x="5889" y="7649"/>
                  </a:lnTo>
                  <a:cubicBezTo>
                    <a:pt x="6037" y="7672"/>
                    <a:pt x="6180" y="7717"/>
                    <a:pt x="6368" y="7746"/>
                  </a:cubicBezTo>
                  <a:cubicBezTo>
                    <a:pt x="6425" y="7757"/>
                    <a:pt x="6487" y="7763"/>
                    <a:pt x="6544" y="7774"/>
                  </a:cubicBezTo>
                  <a:lnTo>
                    <a:pt x="6652" y="7763"/>
                  </a:lnTo>
                  <a:cubicBezTo>
                    <a:pt x="6681" y="7751"/>
                    <a:pt x="6709" y="7746"/>
                    <a:pt x="6744" y="7740"/>
                  </a:cubicBezTo>
                  <a:cubicBezTo>
                    <a:pt x="6766" y="7740"/>
                    <a:pt x="6789" y="7746"/>
                    <a:pt x="6806" y="7757"/>
                  </a:cubicBezTo>
                  <a:cubicBezTo>
                    <a:pt x="6812" y="7763"/>
                    <a:pt x="6818" y="7768"/>
                    <a:pt x="6812" y="7780"/>
                  </a:cubicBezTo>
                  <a:lnTo>
                    <a:pt x="6812" y="7785"/>
                  </a:lnTo>
                  <a:cubicBezTo>
                    <a:pt x="6909" y="7797"/>
                    <a:pt x="7006" y="7803"/>
                    <a:pt x="7102" y="7814"/>
                  </a:cubicBezTo>
                  <a:cubicBezTo>
                    <a:pt x="7285" y="7825"/>
                    <a:pt x="7467" y="7837"/>
                    <a:pt x="7649" y="7848"/>
                  </a:cubicBezTo>
                  <a:cubicBezTo>
                    <a:pt x="7735" y="7848"/>
                    <a:pt x="7820" y="7905"/>
                    <a:pt x="7848" y="7990"/>
                  </a:cubicBezTo>
                  <a:cubicBezTo>
                    <a:pt x="7894" y="7979"/>
                    <a:pt x="7940" y="7973"/>
                    <a:pt x="7991" y="7968"/>
                  </a:cubicBezTo>
                  <a:cubicBezTo>
                    <a:pt x="7991" y="7956"/>
                    <a:pt x="7991" y="7945"/>
                    <a:pt x="7997" y="7945"/>
                  </a:cubicBezTo>
                  <a:cubicBezTo>
                    <a:pt x="8019" y="7934"/>
                    <a:pt x="8048" y="7928"/>
                    <a:pt x="8076" y="7928"/>
                  </a:cubicBezTo>
                  <a:cubicBezTo>
                    <a:pt x="8150" y="7928"/>
                    <a:pt x="8224" y="7928"/>
                    <a:pt x="8298" y="7922"/>
                  </a:cubicBezTo>
                  <a:lnTo>
                    <a:pt x="829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45"/>
            <p:cNvSpPr/>
            <p:nvPr/>
          </p:nvSpPr>
          <p:spPr>
            <a:xfrm rot="-5400000">
              <a:off x="4473174" y="-1113779"/>
              <a:ext cx="654853" cy="4009205"/>
            </a:xfrm>
            <a:custGeom>
              <a:avLst/>
              <a:gdLst/>
              <a:ahLst/>
              <a:cxnLst/>
              <a:rect l="l" t="t" r="r" b="b"/>
              <a:pathLst>
                <a:path w="8299" h="7991" extrusionOk="0">
                  <a:moveTo>
                    <a:pt x="0" y="0"/>
                  </a:moveTo>
                  <a:lnTo>
                    <a:pt x="0" y="6493"/>
                  </a:lnTo>
                  <a:cubicBezTo>
                    <a:pt x="6" y="6493"/>
                    <a:pt x="12" y="6498"/>
                    <a:pt x="18" y="6504"/>
                  </a:cubicBezTo>
                  <a:cubicBezTo>
                    <a:pt x="23" y="6515"/>
                    <a:pt x="35" y="6533"/>
                    <a:pt x="46" y="6550"/>
                  </a:cubicBezTo>
                  <a:cubicBezTo>
                    <a:pt x="206" y="6555"/>
                    <a:pt x="371" y="6567"/>
                    <a:pt x="530" y="6589"/>
                  </a:cubicBezTo>
                  <a:cubicBezTo>
                    <a:pt x="735" y="6612"/>
                    <a:pt x="912" y="6629"/>
                    <a:pt x="1088" y="6658"/>
                  </a:cubicBezTo>
                  <a:cubicBezTo>
                    <a:pt x="1114" y="6648"/>
                    <a:pt x="1143" y="6644"/>
                    <a:pt x="1171" y="6644"/>
                  </a:cubicBezTo>
                  <a:cubicBezTo>
                    <a:pt x="1210" y="6644"/>
                    <a:pt x="1249" y="6653"/>
                    <a:pt x="1282" y="6669"/>
                  </a:cubicBezTo>
                  <a:cubicBezTo>
                    <a:pt x="1299" y="6675"/>
                    <a:pt x="1305" y="6686"/>
                    <a:pt x="1316" y="6698"/>
                  </a:cubicBezTo>
                  <a:cubicBezTo>
                    <a:pt x="1453" y="6726"/>
                    <a:pt x="1584" y="6766"/>
                    <a:pt x="1715" y="6817"/>
                  </a:cubicBezTo>
                  <a:cubicBezTo>
                    <a:pt x="1738" y="6829"/>
                    <a:pt x="1760" y="6840"/>
                    <a:pt x="1783" y="6863"/>
                  </a:cubicBezTo>
                  <a:cubicBezTo>
                    <a:pt x="1794" y="6857"/>
                    <a:pt x="1806" y="6857"/>
                    <a:pt x="1817" y="6857"/>
                  </a:cubicBezTo>
                  <a:cubicBezTo>
                    <a:pt x="1925" y="6851"/>
                    <a:pt x="2034" y="6834"/>
                    <a:pt x="2142" y="6823"/>
                  </a:cubicBezTo>
                  <a:lnTo>
                    <a:pt x="2222" y="6869"/>
                  </a:lnTo>
                  <a:cubicBezTo>
                    <a:pt x="2353" y="6880"/>
                    <a:pt x="2478" y="6954"/>
                    <a:pt x="2546" y="7068"/>
                  </a:cubicBezTo>
                  <a:cubicBezTo>
                    <a:pt x="2780" y="7108"/>
                    <a:pt x="2922" y="7187"/>
                    <a:pt x="3156" y="7313"/>
                  </a:cubicBezTo>
                  <a:cubicBezTo>
                    <a:pt x="3213" y="7341"/>
                    <a:pt x="3264" y="7381"/>
                    <a:pt x="3298" y="7432"/>
                  </a:cubicBezTo>
                  <a:cubicBezTo>
                    <a:pt x="3338" y="7449"/>
                    <a:pt x="3378" y="7461"/>
                    <a:pt x="3418" y="7461"/>
                  </a:cubicBezTo>
                  <a:cubicBezTo>
                    <a:pt x="3423" y="7455"/>
                    <a:pt x="3429" y="7444"/>
                    <a:pt x="3435" y="7432"/>
                  </a:cubicBezTo>
                  <a:cubicBezTo>
                    <a:pt x="3446" y="7449"/>
                    <a:pt x="3463" y="7467"/>
                    <a:pt x="3480" y="7478"/>
                  </a:cubicBezTo>
                  <a:cubicBezTo>
                    <a:pt x="3509" y="7501"/>
                    <a:pt x="3543" y="7518"/>
                    <a:pt x="3571" y="7535"/>
                  </a:cubicBezTo>
                  <a:lnTo>
                    <a:pt x="3668" y="7541"/>
                  </a:lnTo>
                  <a:cubicBezTo>
                    <a:pt x="3684" y="7564"/>
                    <a:pt x="3710" y="7577"/>
                    <a:pt x="3739" y="7577"/>
                  </a:cubicBezTo>
                  <a:cubicBezTo>
                    <a:pt x="3751" y="7577"/>
                    <a:pt x="3764" y="7574"/>
                    <a:pt x="3776" y="7569"/>
                  </a:cubicBezTo>
                  <a:cubicBezTo>
                    <a:pt x="3782" y="7575"/>
                    <a:pt x="3793" y="7575"/>
                    <a:pt x="3805" y="7580"/>
                  </a:cubicBezTo>
                  <a:cubicBezTo>
                    <a:pt x="3890" y="7580"/>
                    <a:pt x="3970" y="7575"/>
                    <a:pt x="4055" y="7575"/>
                  </a:cubicBezTo>
                  <a:cubicBezTo>
                    <a:pt x="4055" y="7536"/>
                    <a:pt x="4075" y="7525"/>
                    <a:pt x="4102" y="7525"/>
                  </a:cubicBezTo>
                  <a:cubicBezTo>
                    <a:pt x="4139" y="7525"/>
                    <a:pt x="4191" y="7547"/>
                    <a:pt x="4225" y="7547"/>
                  </a:cubicBezTo>
                  <a:cubicBezTo>
                    <a:pt x="4228" y="7547"/>
                    <a:pt x="4230" y="7546"/>
                    <a:pt x="4232" y="7546"/>
                  </a:cubicBezTo>
                  <a:cubicBezTo>
                    <a:pt x="4261" y="7575"/>
                    <a:pt x="4297" y="7588"/>
                    <a:pt x="4335" y="7588"/>
                  </a:cubicBezTo>
                  <a:cubicBezTo>
                    <a:pt x="4343" y="7588"/>
                    <a:pt x="4350" y="7587"/>
                    <a:pt x="4357" y="7586"/>
                  </a:cubicBezTo>
                  <a:cubicBezTo>
                    <a:pt x="4414" y="7575"/>
                    <a:pt x="4465" y="7563"/>
                    <a:pt x="4494" y="7518"/>
                  </a:cubicBezTo>
                  <a:cubicBezTo>
                    <a:pt x="4534" y="7447"/>
                    <a:pt x="4554" y="7411"/>
                    <a:pt x="4588" y="7411"/>
                  </a:cubicBezTo>
                  <a:cubicBezTo>
                    <a:pt x="4622" y="7411"/>
                    <a:pt x="4671" y="7447"/>
                    <a:pt x="4767" y="7518"/>
                  </a:cubicBezTo>
                  <a:cubicBezTo>
                    <a:pt x="4773" y="7523"/>
                    <a:pt x="4784" y="7535"/>
                    <a:pt x="4790" y="7535"/>
                  </a:cubicBezTo>
                  <a:cubicBezTo>
                    <a:pt x="4805" y="7535"/>
                    <a:pt x="4826" y="7540"/>
                    <a:pt x="4839" y="7540"/>
                  </a:cubicBezTo>
                  <a:cubicBezTo>
                    <a:pt x="4846" y="7540"/>
                    <a:pt x="4851" y="7539"/>
                    <a:pt x="4853" y="7535"/>
                  </a:cubicBezTo>
                  <a:cubicBezTo>
                    <a:pt x="4864" y="7501"/>
                    <a:pt x="4904" y="7495"/>
                    <a:pt x="4955" y="7495"/>
                  </a:cubicBezTo>
                  <a:cubicBezTo>
                    <a:pt x="4950" y="7501"/>
                    <a:pt x="4944" y="7512"/>
                    <a:pt x="4938" y="7518"/>
                  </a:cubicBezTo>
                  <a:cubicBezTo>
                    <a:pt x="4915" y="7535"/>
                    <a:pt x="4898" y="7546"/>
                    <a:pt x="4927" y="7580"/>
                  </a:cubicBezTo>
                  <a:cubicBezTo>
                    <a:pt x="4954" y="7603"/>
                    <a:pt x="4977" y="7618"/>
                    <a:pt x="5000" y="7618"/>
                  </a:cubicBezTo>
                  <a:cubicBezTo>
                    <a:pt x="5006" y="7618"/>
                    <a:pt x="5012" y="7617"/>
                    <a:pt x="5018" y="7615"/>
                  </a:cubicBezTo>
                  <a:cubicBezTo>
                    <a:pt x="5046" y="7602"/>
                    <a:pt x="5078" y="7598"/>
                    <a:pt x="5112" y="7598"/>
                  </a:cubicBezTo>
                  <a:cubicBezTo>
                    <a:pt x="5152" y="7598"/>
                    <a:pt x="5194" y="7603"/>
                    <a:pt x="5234" y="7603"/>
                  </a:cubicBezTo>
                  <a:cubicBezTo>
                    <a:pt x="5253" y="7565"/>
                    <a:pt x="5288" y="7554"/>
                    <a:pt x="5330" y="7554"/>
                  </a:cubicBezTo>
                  <a:cubicBezTo>
                    <a:pt x="5365" y="7554"/>
                    <a:pt x="5404" y="7561"/>
                    <a:pt x="5445" y="7569"/>
                  </a:cubicBezTo>
                  <a:cubicBezTo>
                    <a:pt x="5456" y="7572"/>
                    <a:pt x="5466" y="7574"/>
                    <a:pt x="5477" y="7574"/>
                  </a:cubicBezTo>
                  <a:cubicBezTo>
                    <a:pt x="5506" y="7574"/>
                    <a:pt x="5534" y="7563"/>
                    <a:pt x="5559" y="7546"/>
                  </a:cubicBezTo>
                  <a:cubicBezTo>
                    <a:pt x="5578" y="7531"/>
                    <a:pt x="5605" y="7523"/>
                    <a:pt x="5632" y="7523"/>
                  </a:cubicBezTo>
                  <a:cubicBezTo>
                    <a:pt x="5646" y="7523"/>
                    <a:pt x="5660" y="7525"/>
                    <a:pt x="5673" y="7529"/>
                  </a:cubicBezTo>
                  <a:cubicBezTo>
                    <a:pt x="5747" y="7546"/>
                    <a:pt x="5827" y="7563"/>
                    <a:pt x="5901" y="7580"/>
                  </a:cubicBezTo>
                  <a:cubicBezTo>
                    <a:pt x="5946" y="7592"/>
                    <a:pt x="5895" y="7575"/>
                    <a:pt x="5923" y="7609"/>
                  </a:cubicBezTo>
                  <a:cubicBezTo>
                    <a:pt x="5929" y="7620"/>
                    <a:pt x="5923" y="7643"/>
                    <a:pt x="5906" y="7649"/>
                  </a:cubicBezTo>
                  <a:lnTo>
                    <a:pt x="5889" y="7649"/>
                  </a:lnTo>
                  <a:cubicBezTo>
                    <a:pt x="6037" y="7672"/>
                    <a:pt x="6180" y="7717"/>
                    <a:pt x="6368" y="7746"/>
                  </a:cubicBezTo>
                  <a:cubicBezTo>
                    <a:pt x="6425" y="7757"/>
                    <a:pt x="6487" y="7763"/>
                    <a:pt x="6544" y="7774"/>
                  </a:cubicBezTo>
                  <a:lnTo>
                    <a:pt x="6652" y="7763"/>
                  </a:lnTo>
                  <a:cubicBezTo>
                    <a:pt x="6681" y="7751"/>
                    <a:pt x="6709" y="7746"/>
                    <a:pt x="6744" y="7740"/>
                  </a:cubicBezTo>
                  <a:cubicBezTo>
                    <a:pt x="6766" y="7740"/>
                    <a:pt x="6789" y="7746"/>
                    <a:pt x="6806" y="7757"/>
                  </a:cubicBezTo>
                  <a:cubicBezTo>
                    <a:pt x="6812" y="7763"/>
                    <a:pt x="6818" y="7768"/>
                    <a:pt x="6812" y="7780"/>
                  </a:cubicBezTo>
                  <a:lnTo>
                    <a:pt x="6812" y="7785"/>
                  </a:lnTo>
                  <a:cubicBezTo>
                    <a:pt x="6909" y="7797"/>
                    <a:pt x="7006" y="7803"/>
                    <a:pt x="7102" y="7814"/>
                  </a:cubicBezTo>
                  <a:cubicBezTo>
                    <a:pt x="7285" y="7825"/>
                    <a:pt x="7467" y="7837"/>
                    <a:pt x="7649" y="7848"/>
                  </a:cubicBezTo>
                  <a:cubicBezTo>
                    <a:pt x="7735" y="7848"/>
                    <a:pt x="7820" y="7905"/>
                    <a:pt x="7848" y="7990"/>
                  </a:cubicBezTo>
                  <a:cubicBezTo>
                    <a:pt x="7894" y="7979"/>
                    <a:pt x="7940" y="7973"/>
                    <a:pt x="7991" y="7968"/>
                  </a:cubicBezTo>
                  <a:cubicBezTo>
                    <a:pt x="7991" y="7956"/>
                    <a:pt x="7991" y="7945"/>
                    <a:pt x="7997" y="7945"/>
                  </a:cubicBezTo>
                  <a:cubicBezTo>
                    <a:pt x="8019" y="7934"/>
                    <a:pt x="8048" y="7928"/>
                    <a:pt x="8076" y="7928"/>
                  </a:cubicBezTo>
                  <a:cubicBezTo>
                    <a:pt x="8150" y="7928"/>
                    <a:pt x="8224" y="7928"/>
                    <a:pt x="8298" y="7922"/>
                  </a:cubicBezTo>
                  <a:lnTo>
                    <a:pt x="829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14" name="Google Shape;1014;p45"/>
          <p:cNvSpPr txBox="1">
            <a:spLocks noGrp="1"/>
          </p:cNvSpPr>
          <p:nvPr>
            <p:ph type="subTitle" idx="4"/>
          </p:nvPr>
        </p:nvSpPr>
        <p:spPr>
          <a:xfrm>
            <a:off x="3352118" y="1359696"/>
            <a:ext cx="2330700" cy="404262"/>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smtClean="0"/>
              <a:t>Wedding</a:t>
            </a:r>
          </a:p>
          <a:p>
            <a:pPr marL="0" lvl="0" indent="0" algn="ctr" rtl="0">
              <a:spcBef>
                <a:spcPts val="0"/>
              </a:spcBef>
              <a:spcAft>
                <a:spcPts val="0"/>
              </a:spcAft>
              <a:buNone/>
            </a:pPr>
            <a:r>
              <a:rPr lang="en-US" dirty="0" smtClean="0"/>
              <a:t>Pages</a:t>
            </a:r>
            <a:endParaRPr dirty="0"/>
          </a:p>
        </p:txBody>
      </p:sp>
      <p:sp>
        <p:nvSpPr>
          <p:cNvPr id="1020" name="Google Shape;1020;p45"/>
          <p:cNvSpPr txBox="1">
            <a:spLocks noGrp="1"/>
          </p:cNvSpPr>
          <p:nvPr>
            <p:ph type="title"/>
          </p:nvPr>
        </p:nvSpPr>
        <p:spPr>
          <a:xfrm>
            <a:off x="2471550" y="582261"/>
            <a:ext cx="4200900" cy="569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solidFill>
                  <a:schemeClr val="dk2"/>
                </a:solidFill>
              </a:rPr>
              <a:t>Html Pages</a:t>
            </a:r>
            <a:endParaRPr dirty="0">
              <a:solidFill>
                <a:schemeClr val="dk2"/>
              </a:solidFill>
            </a:endParaRPr>
          </a:p>
        </p:txBody>
      </p:sp>
      <p:grpSp>
        <p:nvGrpSpPr>
          <p:cNvPr id="1021" name="Google Shape;1021;p45"/>
          <p:cNvGrpSpPr/>
          <p:nvPr/>
        </p:nvGrpSpPr>
        <p:grpSpPr>
          <a:xfrm rot="-64291">
            <a:off x="3882793" y="306123"/>
            <a:ext cx="1378153" cy="280247"/>
            <a:chOff x="1651250" y="1401975"/>
            <a:chExt cx="1378187" cy="280254"/>
          </a:xfrm>
        </p:grpSpPr>
        <p:sp>
          <p:nvSpPr>
            <p:cNvPr id="1022" name="Google Shape;1022;p45"/>
            <p:cNvSpPr/>
            <p:nvPr/>
          </p:nvSpPr>
          <p:spPr>
            <a:xfrm>
              <a:off x="1651250" y="1401975"/>
              <a:ext cx="1378187" cy="280254"/>
            </a:xfrm>
            <a:custGeom>
              <a:avLst/>
              <a:gdLst/>
              <a:ahLst/>
              <a:cxnLst/>
              <a:rect l="l" t="t" r="r" b="b"/>
              <a:pathLst>
                <a:path w="17315" h="3521" extrusionOk="0">
                  <a:moveTo>
                    <a:pt x="1" y="1"/>
                  </a:moveTo>
                  <a:lnTo>
                    <a:pt x="75" y="456"/>
                  </a:lnTo>
                  <a:lnTo>
                    <a:pt x="1" y="1470"/>
                  </a:lnTo>
                  <a:lnTo>
                    <a:pt x="75" y="2478"/>
                  </a:lnTo>
                  <a:lnTo>
                    <a:pt x="1" y="3088"/>
                  </a:lnTo>
                  <a:lnTo>
                    <a:pt x="1" y="3520"/>
                  </a:lnTo>
                  <a:lnTo>
                    <a:pt x="17314" y="3520"/>
                  </a:lnTo>
                  <a:lnTo>
                    <a:pt x="17314" y="3088"/>
                  </a:lnTo>
                  <a:lnTo>
                    <a:pt x="17172" y="2723"/>
                  </a:lnTo>
                  <a:lnTo>
                    <a:pt x="17314" y="2057"/>
                  </a:lnTo>
                  <a:lnTo>
                    <a:pt x="17109" y="1111"/>
                  </a:lnTo>
                  <a:lnTo>
                    <a:pt x="17109" y="479"/>
                  </a:lnTo>
                  <a:lnTo>
                    <a:pt x="1731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45"/>
            <p:cNvSpPr/>
            <p:nvPr/>
          </p:nvSpPr>
          <p:spPr>
            <a:xfrm>
              <a:off x="1871169" y="1401975"/>
              <a:ext cx="117482" cy="280254"/>
            </a:xfrm>
            <a:custGeom>
              <a:avLst/>
              <a:gdLst/>
              <a:ahLst/>
              <a:cxnLst/>
              <a:rect l="l" t="t" r="r" b="b"/>
              <a:pathLst>
                <a:path w="1476" h="3521" extrusionOk="0">
                  <a:moveTo>
                    <a:pt x="0" y="1"/>
                  </a:moveTo>
                  <a:lnTo>
                    <a:pt x="957" y="3520"/>
                  </a:lnTo>
                  <a:lnTo>
                    <a:pt x="1475" y="3520"/>
                  </a:lnTo>
                  <a:lnTo>
                    <a:pt x="51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45"/>
            <p:cNvSpPr/>
            <p:nvPr/>
          </p:nvSpPr>
          <p:spPr>
            <a:xfrm>
              <a:off x="1969548" y="1401975"/>
              <a:ext cx="117005" cy="280254"/>
            </a:xfrm>
            <a:custGeom>
              <a:avLst/>
              <a:gdLst/>
              <a:ahLst/>
              <a:cxnLst/>
              <a:rect l="l" t="t" r="r" b="b"/>
              <a:pathLst>
                <a:path w="1470" h="3521" extrusionOk="0">
                  <a:moveTo>
                    <a:pt x="0" y="1"/>
                  </a:moveTo>
                  <a:lnTo>
                    <a:pt x="957" y="3520"/>
                  </a:lnTo>
                  <a:lnTo>
                    <a:pt x="1469" y="3520"/>
                  </a:lnTo>
                  <a:lnTo>
                    <a:pt x="51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45"/>
            <p:cNvSpPr/>
            <p:nvPr/>
          </p:nvSpPr>
          <p:spPr>
            <a:xfrm>
              <a:off x="2165827" y="1401975"/>
              <a:ext cx="117482" cy="280254"/>
            </a:xfrm>
            <a:custGeom>
              <a:avLst/>
              <a:gdLst/>
              <a:ahLst/>
              <a:cxnLst/>
              <a:rect l="l" t="t" r="r" b="b"/>
              <a:pathLst>
                <a:path w="1476" h="3521" extrusionOk="0">
                  <a:moveTo>
                    <a:pt x="0" y="1"/>
                  </a:moveTo>
                  <a:lnTo>
                    <a:pt x="957" y="3520"/>
                  </a:lnTo>
                  <a:lnTo>
                    <a:pt x="1475" y="3520"/>
                  </a:lnTo>
                  <a:lnTo>
                    <a:pt x="51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45"/>
            <p:cNvSpPr/>
            <p:nvPr/>
          </p:nvSpPr>
          <p:spPr>
            <a:xfrm>
              <a:off x="2067846" y="1401975"/>
              <a:ext cx="117084" cy="280254"/>
            </a:xfrm>
            <a:custGeom>
              <a:avLst/>
              <a:gdLst/>
              <a:ahLst/>
              <a:cxnLst/>
              <a:rect l="l" t="t" r="r" b="b"/>
              <a:pathLst>
                <a:path w="1471" h="3521" extrusionOk="0">
                  <a:moveTo>
                    <a:pt x="1" y="1"/>
                  </a:moveTo>
                  <a:lnTo>
                    <a:pt x="952" y="3520"/>
                  </a:lnTo>
                  <a:lnTo>
                    <a:pt x="1470" y="3520"/>
                  </a:lnTo>
                  <a:lnTo>
                    <a:pt x="51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45"/>
            <p:cNvSpPr/>
            <p:nvPr/>
          </p:nvSpPr>
          <p:spPr>
            <a:xfrm>
              <a:off x="1772790" y="1401975"/>
              <a:ext cx="117482" cy="280254"/>
            </a:xfrm>
            <a:custGeom>
              <a:avLst/>
              <a:gdLst/>
              <a:ahLst/>
              <a:cxnLst/>
              <a:rect l="l" t="t" r="r" b="b"/>
              <a:pathLst>
                <a:path w="1476" h="3521" extrusionOk="0">
                  <a:moveTo>
                    <a:pt x="0" y="1"/>
                  </a:moveTo>
                  <a:lnTo>
                    <a:pt x="957" y="3520"/>
                  </a:lnTo>
                  <a:lnTo>
                    <a:pt x="1475" y="3520"/>
                  </a:lnTo>
                  <a:lnTo>
                    <a:pt x="51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45"/>
            <p:cNvSpPr/>
            <p:nvPr/>
          </p:nvSpPr>
          <p:spPr>
            <a:xfrm>
              <a:off x="2951821" y="1401975"/>
              <a:ext cx="77605" cy="280254"/>
            </a:xfrm>
            <a:custGeom>
              <a:avLst/>
              <a:gdLst/>
              <a:ahLst/>
              <a:cxnLst/>
              <a:rect l="l" t="t" r="r" b="b"/>
              <a:pathLst>
                <a:path w="975" h="3521" extrusionOk="0">
                  <a:moveTo>
                    <a:pt x="0" y="1"/>
                  </a:moveTo>
                  <a:lnTo>
                    <a:pt x="957" y="3520"/>
                  </a:lnTo>
                  <a:lnTo>
                    <a:pt x="974" y="3520"/>
                  </a:lnTo>
                  <a:lnTo>
                    <a:pt x="974" y="3088"/>
                  </a:lnTo>
                  <a:lnTo>
                    <a:pt x="832" y="2723"/>
                  </a:lnTo>
                  <a:lnTo>
                    <a:pt x="974" y="2057"/>
                  </a:lnTo>
                  <a:lnTo>
                    <a:pt x="769" y="1111"/>
                  </a:lnTo>
                  <a:lnTo>
                    <a:pt x="769" y="918"/>
                  </a:lnTo>
                  <a:lnTo>
                    <a:pt x="51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45"/>
            <p:cNvSpPr/>
            <p:nvPr/>
          </p:nvSpPr>
          <p:spPr>
            <a:xfrm>
              <a:off x="1674412" y="1401975"/>
              <a:ext cx="117482" cy="280254"/>
            </a:xfrm>
            <a:custGeom>
              <a:avLst/>
              <a:gdLst/>
              <a:ahLst/>
              <a:cxnLst/>
              <a:rect l="l" t="t" r="r" b="b"/>
              <a:pathLst>
                <a:path w="1476" h="3521" extrusionOk="0">
                  <a:moveTo>
                    <a:pt x="0" y="1"/>
                  </a:moveTo>
                  <a:lnTo>
                    <a:pt x="957" y="3520"/>
                  </a:lnTo>
                  <a:lnTo>
                    <a:pt x="1475" y="3520"/>
                  </a:lnTo>
                  <a:lnTo>
                    <a:pt x="51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45"/>
            <p:cNvSpPr/>
            <p:nvPr/>
          </p:nvSpPr>
          <p:spPr>
            <a:xfrm>
              <a:off x="2362505" y="1401975"/>
              <a:ext cx="117084" cy="280254"/>
            </a:xfrm>
            <a:custGeom>
              <a:avLst/>
              <a:gdLst/>
              <a:ahLst/>
              <a:cxnLst/>
              <a:rect l="l" t="t" r="r" b="b"/>
              <a:pathLst>
                <a:path w="1471" h="3521" extrusionOk="0">
                  <a:moveTo>
                    <a:pt x="1" y="1"/>
                  </a:moveTo>
                  <a:lnTo>
                    <a:pt x="958" y="3520"/>
                  </a:lnTo>
                  <a:lnTo>
                    <a:pt x="1470" y="3520"/>
                  </a:lnTo>
                  <a:lnTo>
                    <a:pt x="51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45"/>
            <p:cNvSpPr/>
            <p:nvPr/>
          </p:nvSpPr>
          <p:spPr>
            <a:xfrm>
              <a:off x="2558784" y="1401975"/>
              <a:ext cx="117482" cy="280254"/>
            </a:xfrm>
            <a:custGeom>
              <a:avLst/>
              <a:gdLst/>
              <a:ahLst/>
              <a:cxnLst/>
              <a:rect l="l" t="t" r="r" b="b"/>
              <a:pathLst>
                <a:path w="1476" h="3521" extrusionOk="0">
                  <a:moveTo>
                    <a:pt x="1" y="1"/>
                  </a:moveTo>
                  <a:lnTo>
                    <a:pt x="958" y="3520"/>
                  </a:lnTo>
                  <a:lnTo>
                    <a:pt x="1476" y="3520"/>
                  </a:lnTo>
                  <a:lnTo>
                    <a:pt x="51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45"/>
            <p:cNvSpPr/>
            <p:nvPr/>
          </p:nvSpPr>
          <p:spPr>
            <a:xfrm>
              <a:off x="2657163" y="1401975"/>
              <a:ext cx="117482" cy="280254"/>
            </a:xfrm>
            <a:custGeom>
              <a:avLst/>
              <a:gdLst/>
              <a:ahLst/>
              <a:cxnLst/>
              <a:rect l="l" t="t" r="r" b="b"/>
              <a:pathLst>
                <a:path w="1476" h="3521" extrusionOk="0">
                  <a:moveTo>
                    <a:pt x="1" y="1"/>
                  </a:moveTo>
                  <a:lnTo>
                    <a:pt x="957" y="3520"/>
                  </a:lnTo>
                  <a:lnTo>
                    <a:pt x="1476" y="3520"/>
                  </a:lnTo>
                  <a:lnTo>
                    <a:pt x="51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45"/>
            <p:cNvSpPr/>
            <p:nvPr/>
          </p:nvSpPr>
          <p:spPr>
            <a:xfrm>
              <a:off x="2755541" y="1401975"/>
              <a:ext cx="117005" cy="280254"/>
            </a:xfrm>
            <a:custGeom>
              <a:avLst/>
              <a:gdLst/>
              <a:ahLst/>
              <a:cxnLst/>
              <a:rect l="l" t="t" r="r" b="b"/>
              <a:pathLst>
                <a:path w="1470" h="3521" extrusionOk="0">
                  <a:moveTo>
                    <a:pt x="0" y="1"/>
                  </a:moveTo>
                  <a:lnTo>
                    <a:pt x="957" y="3520"/>
                  </a:lnTo>
                  <a:lnTo>
                    <a:pt x="1470" y="3520"/>
                  </a:lnTo>
                  <a:lnTo>
                    <a:pt x="51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45"/>
            <p:cNvSpPr/>
            <p:nvPr/>
          </p:nvSpPr>
          <p:spPr>
            <a:xfrm>
              <a:off x="2460883" y="1401975"/>
              <a:ext cx="117005" cy="280254"/>
            </a:xfrm>
            <a:custGeom>
              <a:avLst/>
              <a:gdLst/>
              <a:ahLst/>
              <a:cxnLst/>
              <a:rect l="l" t="t" r="r" b="b"/>
              <a:pathLst>
                <a:path w="1470" h="3521" extrusionOk="0">
                  <a:moveTo>
                    <a:pt x="1" y="1"/>
                  </a:moveTo>
                  <a:lnTo>
                    <a:pt x="952" y="3520"/>
                  </a:lnTo>
                  <a:lnTo>
                    <a:pt x="1470" y="3520"/>
                  </a:lnTo>
                  <a:lnTo>
                    <a:pt x="51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45"/>
            <p:cNvSpPr/>
            <p:nvPr/>
          </p:nvSpPr>
          <p:spPr>
            <a:xfrm>
              <a:off x="2264126" y="1401975"/>
              <a:ext cx="117482" cy="280254"/>
            </a:xfrm>
            <a:custGeom>
              <a:avLst/>
              <a:gdLst/>
              <a:ahLst/>
              <a:cxnLst/>
              <a:rect l="l" t="t" r="r" b="b"/>
              <a:pathLst>
                <a:path w="1476" h="3521" extrusionOk="0">
                  <a:moveTo>
                    <a:pt x="1" y="1"/>
                  </a:moveTo>
                  <a:lnTo>
                    <a:pt x="958" y="3520"/>
                  </a:lnTo>
                  <a:lnTo>
                    <a:pt x="1476" y="3520"/>
                  </a:lnTo>
                  <a:lnTo>
                    <a:pt x="51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45"/>
            <p:cNvSpPr/>
            <p:nvPr/>
          </p:nvSpPr>
          <p:spPr>
            <a:xfrm>
              <a:off x="2853920" y="1401975"/>
              <a:ext cx="117005" cy="280254"/>
            </a:xfrm>
            <a:custGeom>
              <a:avLst/>
              <a:gdLst/>
              <a:ahLst/>
              <a:cxnLst/>
              <a:rect l="l" t="t" r="r" b="b"/>
              <a:pathLst>
                <a:path w="1470" h="3521" extrusionOk="0">
                  <a:moveTo>
                    <a:pt x="0" y="1"/>
                  </a:moveTo>
                  <a:lnTo>
                    <a:pt x="951" y="3520"/>
                  </a:lnTo>
                  <a:lnTo>
                    <a:pt x="1470" y="3520"/>
                  </a:lnTo>
                  <a:lnTo>
                    <a:pt x="51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58" name="Google Shape;1058;p45"/>
          <p:cNvSpPr/>
          <p:nvPr/>
        </p:nvSpPr>
        <p:spPr>
          <a:xfrm rot="1397610">
            <a:off x="7393981" y="432384"/>
            <a:ext cx="1211355" cy="389256"/>
          </a:xfrm>
          <a:custGeom>
            <a:avLst/>
            <a:gdLst/>
            <a:ahLst/>
            <a:cxnLst/>
            <a:rect l="l" t="t" r="r" b="b"/>
            <a:pathLst>
              <a:path w="17315" h="4654" extrusionOk="0">
                <a:moveTo>
                  <a:pt x="1" y="0"/>
                </a:moveTo>
                <a:lnTo>
                  <a:pt x="143" y="1413"/>
                </a:lnTo>
                <a:lnTo>
                  <a:pt x="1" y="2460"/>
                </a:lnTo>
                <a:lnTo>
                  <a:pt x="143" y="3839"/>
                </a:lnTo>
                <a:lnTo>
                  <a:pt x="143" y="4653"/>
                </a:lnTo>
                <a:lnTo>
                  <a:pt x="17314" y="4579"/>
                </a:lnTo>
                <a:lnTo>
                  <a:pt x="17314" y="3588"/>
                </a:lnTo>
                <a:lnTo>
                  <a:pt x="17098" y="2176"/>
                </a:lnTo>
                <a:lnTo>
                  <a:pt x="17314" y="940"/>
                </a:lnTo>
                <a:lnTo>
                  <a:pt x="17314" y="0"/>
                </a:lnTo>
                <a:close/>
              </a:path>
            </a:pathLst>
          </a:cu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accent1"/>
                </a:solidFill>
                <a:latin typeface="Grand Hotel"/>
                <a:ea typeface="Grand Hotel"/>
                <a:cs typeface="Grand Hotel"/>
                <a:sym typeface="Grand Hotel"/>
              </a:rPr>
              <a:t>My Goals</a:t>
            </a:r>
            <a:endParaRPr sz="2000">
              <a:solidFill>
                <a:schemeClr val="accent1"/>
              </a:solidFill>
              <a:latin typeface="Grand Hotel"/>
              <a:ea typeface="Grand Hotel"/>
              <a:cs typeface="Grand Hotel"/>
              <a:sym typeface="Grand Hotel"/>
            </a:endParaRPr>
          </a:p>
        </p:txBody>
      </p:sp>
      <p:grpSp>
        <p:nvGrpSpPr>
          <p:cNvPr id="1059" name="Google Shape;1059;p45"/>
          <p:cNvGrpSpPr/>
          <p:nvPr/>
        </p:nvGrpSpPr>
        <p:grpSpPr>
          <a:xfrm>
            <a:off x="958887" y="208716"/>
            <a:ext cx="339250" cy="1455843"/>
            <a:chOff x="958887" y="208716"/>
            <a:chExt cx="339250" cy="1455843"/>
          </a:xfrm>
        </p:grpSpPr>
        <p:sp>
          <p:nvSpPr>
            <p:cNvPr id="1060" name="Google Shape;1060;p45"/>
            <p:cNvSpPr/>
            <p:nvPr/>
          </p:nvSpPr>
          <p:spPr>
            <a:xfrm rot="5400000">
              <a:off x="1114153" y="1634463"/>
              <a:ext cx="28720" cy="31472"/>
            </a:xfrm>
            <a:custGeom>
              <a:avLst/>
              <a:gdLst/>
              <a:ahLst/>
              <a:cxnLst/>
              <a:rect l="l" t="t" r="r" b="b"/>
              <a:pathLst>
                <a:path w="240" h="263" extrusionOk="0">
                  <a:moveTo>
                    <a:pt x="69" y="0"/>
                  </a:moveTo>
                  <a:cubicBezTo>
                    <a:pt x="0" y="86"/>
                    <a:pt x="23" y="177"/>
                    <a:pt x="74" y="262"/>
                  </a:cubicBezTo>
                  <a:cubicBezTo>
                    <a:pt x="97" y="251"/>
                    <a:pt x="120" y="234"/>
                    <a:pt x="143" y="217"/>
                  </a:cubicBezTo>
                  <a:cubicBezTo>
                    <a:pt x="239" y="131"/>
                    <a:pt x="239" y="120"/>
                    <a:pt x="143" y="34"/>
                  </a:cubicBezTo>
                  <a:cubicBezTo>
                    <a:pt x="120" y="23"/>
                    <a:pt x="97" y="6"/>
                    <a:pt x="69" y="0"/>
                  </a:cubicBezTo>
                  <a:close/>
                </a:path>
              </a:pathLst>
            </a:custGeom>
            <a:solidFill>
              <a:srgbClr val="F9E4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45"/>
            <p:cNvSpPr/>
            <p:nvPr/>
          </p:nvSpPr>
          <p:spPr>
            <a:xfrm rot="5400000">
              <a:off x="410163" y="757440"/>
              <a:ext cx="1436698" cy="339250"/>
            </a:xfrm>
            <a:custGeom>
              <a:avLst/>
              <a:gdLst/>
              <a:ahLst/>
              <a:cxnLst/>
              <a:rect l="l" t="t" r="r" b="b"/>
              <a:pathLst>
                <a:path w="12006" h="2835" extrusionOk="0">
                  <a:moveTo>
                    <a:pt x="8097" y="288"/>
                  </a:moveTo>
                  <a:cubicBezTo>
                    <a:pt x="8103" y="288"/>
                    <a:pt x="8110" y="288"/>
                    <a:pt x="8116" y="289"/>
                  </a:cubicBezTo>
                  <a:cubicBezTo>
                    <a:pt x="8241" y="289"/>
                    <a:pt x="8327" y="363"/>
                    <a:pt x="8321" y="465"/>
                  </a:cubicBezTo>
                  <a:cubicBezTo>
                    <a:pt x="8310" y="574"/>
                    <a:pt x="8219" y="653"/>
                    <a:pt x="8116" y="653"/>
                  </a:cubicBezTo>
                  <a:cubicBezTo>
                    <a:pt x="8008" y="653"/>
                    <a:pt x="7922" y="562"/>
                    <a:pt x="7922" y="454"/>
                  </a:cubicBezTo>
                  <a:cubicBezTo>
                    <a:pt x="7922" y="363"/>
                    <a:pt x="8002" y="288"/>
                    <a:pt x="8097" y="288"/>
                  </a:cubicBezTo>
                  <a:close/>
                  <a:moveTo>
                    <a:pt x="5519" y="363"/>
                  </a:moveTo>
                  <a:cubicBezTo>
                    <a:pt x="5627" y="363"/>
                    <a:pt x="5718" y="443"/>
                    <a:pt x="5718" y="551"/>
                  </a:cubicBezTo>
                  <a:cubicBezTo>
                    <a:pt x="5724" y="642"/>
                    <a:pt x="5656" y="722"/>
                    <a:pt x="5565" y="733"/>
                  </a:cubicBezTo>
                  <a:cubicBezTo>
                    <a:pt x="5561" y="733"/>
                    <a:pt x="5558" y="733"/>
                    <a:pt x="5555" y="733"/>
                  </a:cubicBezTo>
                  <a:cubicBezTo>
                    <a:pt x="5455" y="733"/>
                    <a:pt x="5342" y="651"/>
                    <a:pt x="5337" y="568"/>
                  </a:cubicBezTo>
                  <a:cubicBezTo>
                    <a:pt x="5331" y="460"/>
                    <a:pt x="5411" y="369"/>
                    <a:pt x="5519" y="363"/>
                  </a:cubicBezTo>
                  <a:close/>
                  <a:moveTo>
                    <a:pt x="2842" y="380"/>
                  </a:moveTo>
                  <a:lnTo>
                    <a:pt x="2837" y="386"/>
                  </a:lnTo>
                  <a:cubicBezTo>
                    <a:pt x="2945" y="386"/>
                    <a:pt x="3030" y="471"/>
                    <a:pt x="3030" y="579"/>
                  </a:cubicBezTo>
                  <a:cubicBezTo>
                    <a:pt x="3025" y="682"/>
                    <a:pt x="2945" y="767"/>
                    <a:pt x="2837" y="773"/>
                  </a:cubicBezTo>
                  <a:cubicBezTo>
                    <a:pt x="2734" y="761"/>
                    <a:pt x="2654" y="682"/>
                    <a:pt x="2643" y="574"/>
                  </a:cubicBezTo>
                  <a:cubicBezTo>
                    <a:pt x="2649" y="471"/>
                    <a:pt x="2734" y="386"/>
                    <a:pt x="2842" y="380"/>
                  </a:cubicBezTo>
                  <a:close/>
                  <a:moveTo>
                    <a:pt x="9454" y="653"/>
                  </a:moveTo>
                  <a:cubicBezTo>
                    <a:pt x="9568" y="670"/>
                    <a:pt x="9659" y="767"/>
                    <a:pt x="9659" y="887"/>
                  </a:cubicBezTo>
                  <a:cubicBezTo>
                    <a:pt x="9659" y="995"/>
                    <a:pt x="9568" y="1080"/>
                    <a:pt x="9466" y="1080"/>
                  </a:cubicBezTo>
                  <a:cubicBezTo>
                    <a:pt x="9352" y="1075"/>
                    <a:pt x="9261" y="978"/>
                    <a:pt x="9261" y="864"/>
                  </a:cubicBezTo>
                  <a:cubicBezTo>
                    <a:pt x="9249" y="750"/>
                    <a:pt x="9341" y="653"/>
                    <a:pt x="9454" y="653"/>
                  </a:cubicBezTo>
                  <a:close/>
                  <a:moveTo>
                    <a:pt x="4183" y="726"/>
                  </a:moveTo>
                  <a:cubicBezTo>
                    <a:pt x="4271" y="726"/>
                    <a:pt x="4340" y="797"/>
                    <a:pt x="4334" y="887"/>
                  </a:cubicBezTo>
                  <a:cubicBezTo>
                    <a:pt x="4340" y="989"/>
                    <a:pt x="4266" y="1080"/>
                    <a:pt x="4164" y="1097"/>
                  </a:cubicBezTo>
                  <a:cubicBezTo>
                    <a:pt x="4160" y="1098"/>
                    <a:pt x="4157" y="1098"/>
                    <a:pt x="4153" y="1098"/>
                  </a:cubicBezTo>
                  <a:cubicBezTo>
                    <a:pt x="4055" y="1098"/>
                    <a:pt x="3976" y="1020"/>
                    <a:pt x="3981" y="921"/>
                  </a:cubicBezTo>
                  <a:cubicBezTo>
                    <a:pt x="3965" y="816"/>
                    <a:pt x="4050" y="727"/>
                    <a:pt x="4154" y="727"/>
                  </a:cubicBezTo>
                  <a:cubicBezTo>
                    <a:pt x="4157" y="727"/>
                    <a:pt x="4160" y="727"/>
                    <a:pt x="4164" y="727"/>
                  </a:cubicBezTo>
                  <a:cubicBezTo>
                    <a:pt x="4170" y="727"/>
                    <a:pt x="4177" y="726"/>
                    <a:pt x="4183" y="726"/>
                  </a:cubicBezTo>
                  <a:close/>
                  <a:moveTo>
                    <a:pt x="6817" y="772"/>
                  </a:moveTo>
                  <a:cubicBezTo>
                    <a:pt x="7055" y="772"/>
                    <a:pt x="7063" y="1137"/>
                    <a:pt x="6817" y="1137"/>
                  </a:cubicBezTo>
                  <a:cubicBezTo>
                    <a:pt x="6816" y="1137"/>
                    <a:pt x="6814" y="1137"/>
                    <a:pt x="6812" y="1137"/>
                  </a:cubicBezTo>
                  <a:cubicBezTo>
                    <a:pt x="6704" y="1126"/>
                    <a:pt x="6630" y="1041"/>
                    <a:pt x="6630" y="932"/>
                  </a:cubicBezTo>
                  <a:cubicBezTo>
                    <a:pt x="6624" y="845"/>
                    <a:pt x="6698" y="773"/>
                    <a:pt x="6790" y="773"/>
                  </a:cubicBezTo>
                  <a:cubicBezTo>
                    <a:pt x="6794" y="773"/>
                    <a:pt x="6797" y="773"/>
                    <a:pt x="6801" y="773"/>
                  </a:cubicBezTo>
                  <a:cubicBezTo>
                    <a:pt x="6806" y="772"/>
                    <a:pt x="6811" y="772"/>
                    <a:pt x="6817" y="772"/>
                  </a:cubicBezTo>
                  <a:close/>
                  <a:moveTo>
                    <a:pt x="1561" y="744"/>
                  </a:moveTo>
                  <a:cubicBezTo>
                    <a:pt x="1669" y="750"/>
                    <a:pt x="1749" y="841"/>
                    <a:pt x="1737" y="949"/>
                  </a:cubicBezTo>
                  <a:cubicBezTo>
                    <a:pt x="1737" y="1063"/>
                    <a:pt x="1652" y="1154"/>
                    <a:pt x="1544" y="1160"/>
                  </a:cubicBezTo>
                  <a:cubicBezTo>
                    <a:pt x="1436" y="1154"/>
                    <a:pt x="1356" y="1063"/>
                    <a:pt x="1367" y="961"/>
                  </a:cubicBezTo>
                  <a:cubicBezTo>
                    <a:pt x="1362" y="847"/>
                    <a:pt x="1447" y="750"/>
                    <a:pt x="1561" y="744"/>
                  </a:cubicBezTo>
                  <a:close/>
                  <a:moveTo>
                    <a:pt x="8172" y="1236"/>
                  </a:moveTo>
                  <a:cubicBezTo>
                    <a:pt x="8183" y="1236"/>
                    <a:pt x="8195" y="1237"/>
                    <a:pt x="8207" y="1240"/>
                  </a:cubicBezTo>
                  <a:cubicBezTo>
                    <a:pt x="8293" y="1240"/>
                    <a:pt x="8361" y="1314"/>
                    <a:pt x="8355" y="1399"/>
                  </a:cubicBezTo>
                  <a:cubicBezTo>
                    <a:pt x="8340" y="1489"/>
                    <a:pt x="8261" y="1549"/>
                    <a:pt x="8173" y="1549"/>
                  </a:cubicBezTo>
                  <a:cubicBezTo>
                    <a:pt x="8165" y="1549"/>
                    <a:pt x="8158" y="1548"/>
                    <a:pt x="8150" y="1547"/>
                  </a:cubicBezTo>
                  <a:cubicBezTo>
                    <a:pt x="8065" y="1547"/>
                    <a:pt x="7996" y="1473"/>
                    <a:pt x="8002" y="1388"/>
                  </a:cubicBezTo>
                  <a:cubicBezTo>
                    <a:pt x="8012" y="1303"/>
                    <a:pt x="8088" y="1236"/>
                    <a:pt x="8172" y="1236"/>
                  </a:cubicBezTo>
                  <a:close/>
                  <a:moveTo>
                    <a:pt x="10848" y="1144"/>
                  </a:moveTo>
                  <a:cubicBezTo>
                    <a:pt x="10958" y="1144"/>
                    <a:pt x="11067" y="1221"/>
                    <a:pt x="11043" y="1371"/>
                  </a:cubicBezTo>
                  <a:cubicBezTo>
                    <a:pt x="11038" y="1485"/>
                    <a:pt x="10947" y="1576"/>
                    <a:pt x="10833" y="1576"/>
                  </a:cubicBezTo>
                  <a:cubicBezTo>
                    <a:pt x="10719" y="1570"/>
                    <a:pt x="10633" y="1468"/>
                    <a:pt x="10650" y="1354"/>
                  </a:cubicBezTo>
                  <a:cubicBezTo>
                    <a:pt x="10642" y="1213"/>
                    <a:pt x="10745" y="1144"/>
                    <a:pt x="10848" y="1144"/>
                  </a:cubicBezTo>
                  <a:close/>
                  <a:moveTo>
                    <a:pt x="2847" y="1353"/>
                  </a:moveTo>
                  <a:cubicBezTo>
                    <a:pt x="2928" y="1353"/>
                    <a:pt x="2996" y="1420"/>
                    <a:pt x="2990" y="1502"/>
                  </a:cubicBezTo>
                  <a:cubicBezTo>
                    <a:pt x="2996" y="1590"/>
                    <a:pt x="2927" y="1667"/>
                    <a:pt x="2840" y="1667"/>
                  </a:cubicBezTo>
                  <a:cubicBezTo>
                    <a:pt x="2837" y="1667"/>
                    <a:pt x="2834" y="1667"/>
                    <a:pt x="2831" y="1667"/>
                  </a:cubicBezTo>
                  <a:cubicBezTo>
                    <a:pt x="2828" y="1667"/>
                    <a:pt x="2824" y="1667"/>
                    <a:pt x="2821" y="1667"/>
                  </a:cubicBezTo>
                  <a:cubicBezTo>
                    <a:pt x="2740" y="1667"/>
                    <a:pt x="2677" y="1601"/>
                    <a:pt x="2677" y="1519"/>
                  </a:cubicBezTo>
                  <a:cubicBezTo>
                    <a:pt x="2672" y="1428"/>
                    <a:pt x="2746" y="1354"/>
                    <a:pt x="2837" y="1354"/>
                  </a:cubicBezTo>
                  <a:cubicBezTo>
                    <a:pt x="2840" y="1354"/>
                    <a:pt x="2843" y="1353"/>
                    <a:pt x="2847" y="1353"/>
                  </a:cubicBezTo>
                  <a:close/>
                  <a:moveTo>
                    <a:pt x="5505" y="1279"/>
                  </a:moveTo>
                  <a:cubicBezTo>
                    <a:pt x="5510" y="1279"/>
                    <a:pt x="5515" y="1279"/>
                    <a:pt x="5519" y="1280"/>
                  </a:cubicBezTo>
                  <a:cubicBezTo>
                    <a:pt x="5741" y="1342"/>
                    <a:pt x="5730" y="1661"/>
                    <a:pt x="5508" y="1707"/>
                  </a:cubicBezTo>
                  <a:cubicBezTo>
                    <a:pt x="5399" y="1701"/>
                    <a:pt x="5314" y="1616"/>
                    <a:pt x="5314" y="1513"/>
                  </a:cubicBezTo>
                  <a:cubicBezTo>
                    <a:pt x="5314" y="1394"/>
                    <a:pt x="5408" y="1279"/>
                    <a:pt x="5505" y="1279"/>
                  </a:cubicBezTo>
                  <a:close/>
                  <a:moveTo>
                    <a:pt x="9481" y="1723"/>
                  </a:moveTo>
                  <a:cubicBezTo>
                    <a:pt x="9486" y="1723"/>
                    <a:pt x="9490" y="1723"/>
                    <a:pt x="9494" y="1724"/>
                  </a:cubicBezTo>
                  <a:cubicBezTo>
                    <a:pt x="9591" y="1741"/>
                    <a:pt x="9659" y="1826"/>
                    <a:pt x="9659" y="1923"/>
                  </a:cubicBezTo>
                  <a:cubicBezTo>
                    <a:pt x="9659" y="2023"/>
                    <a:pt x="9579" y="2111"/>
                    <a:pt x="9475" y="2111"/>
                  </a:cubicBezTo>
                  <a:cubicBezTo>
                    <a:pt x="9472" y="2111"/>
                    <a:pt x="9469" y="2111"/>
                    <a:pt x="9466" y="2111"/>
                  </a:cubicBezTo>
                  <a:cubicBezTo>
                    <a:pt x="9369" y="2106"/>
                    <a:pt x="9295" y="2014"/>
                    <a:pt x="9306" y="1918"/>
                  </a:cubicBezTo>
                  <a:cubicBezTo>
                    <a:pt x="9312" y="1820"/>
                    <a:pt x="9399" y="1723"/>
                    <a:pt x="9481" y="1723"/>
                  </a:cubicBezTo>
                  <a:close/>
                  <a:moveTo>
                    <a:pt x="4226" y="1718"/>
                  </a:moveTo>
                  <a:cubicBezTo>
                    <a:pt x="4329" y="1724"/>
                    <a:pt x="4414" y="1809"/>
                    <a:pt x="4409" y="1918"/>
                  </a:cubicBezTo>
                  <a:lnTo>
                    <a:pt x="4409" y="1923"/>
                  </a:lnTo>
                  <a:cubicBezTo>
                    <a:pt x="4403" y="2043"/>
                    <a:pt x="4306" y="2134"/>
                    <a:pt x="4186" y="2134"/>
                  </a:cubicBezTo>
                  <a:cubicBezTo>
                    <a:pt x="4084" y="2134"/>
                    <a:pt x="4004" y="2049"/>
                    <a:pt x="4010" y="1952"/>
                  </a:cubicBezTo>
                  <a:cubicBezTo>
                    <a:pt x="4021" y="1832"/>
                    <a:pt x="4107" y="1735"/>
                    <a:pt x="4226" y="1718"/>
                  </a:cubicBezTo>
                  <a:close/>
                  <a:moveTo>
                    <a:pt x="1571" y="1764"/>
                  </a:moveTo>
                  <a:cubicBezTo>
                    <a:pt x="1663" y="1764"/>
                    <a:pt x="1743" y="1841"/>
                    <a:pt x="1737" y="1940"/>
                  </a:cubicBezTo>
                  <a:cubicBezTo>
                    <a:pt x="1749" y="2054"/>
                    <a:pt x="1663" y="2151"/>
                    <a:pt x="1550" y="2157"/>
                  </a:cubicBezTo>
                  <a:cubicBezTo>
                    <a:pt x="1546" y="2157"/>
                    <a:pt x="1543" y="2157"/>
                    <a:pt x="1539" y="2157"/>
                  </a:cubicBezTo>
                  <a:cubicBezTo>
                    <a:pt x="1447" y="2157"/>
                    <a:pt x="1379" y="2085"/>
                    <a:pt x="1379" y="1992"/>
                  </a:cubicBezTo>
                  <a:cubicBezTo>
                    <a:pt x="1367" y="1883"/>
                    <a:pt x="1447" y="1781"/>
                    <a:pt x="1561" y="1764"/>
                  </a:cubicBezTo>
                  <a:cubicBezTo>
                    <a:pt x="1564" y="1764"/>
                    <a:pt x="1567" y="1764"/>
                    <a:pt x="1571" y="1764"/>
                  </a:cubicBezTo>
                  <a:close/>
                  <a:moveTo>
                    <a:pt x="6812" y="1872"/>
                  </a:moveTo>
                  <a:cubicBezTo>
                    <a:pt x="6920" y="1872"/>
                    <a:pt x="7006" y="1952"/>
                    <a:pt x="7017" y="2060"/>
                  </a:cubicBezTo>
                  <a:cubicBezTo>
                    <a:pt x="7006" y="2162"/>
                    <a:pt x="6926" y="2248"/>
                    <a:pt x="6823" y="2259"/>
                  </a:cubicBezTo>
                  <a:cubicBezTo>
                    <a:pt x="6715" y="2259"/>
                    <a:pt x="6630" y="2180"/>
                    <a:pt x="6630" y="2071"/>
                  </a:cubicBezTo>
                  <a:cubicBezTo>
                    <a:pt x="6624" y="1963"/>
                    <a:pt x="6704" y="1872"/>
                    <a:pt x="6812" y="1872"/>
                  </a:cubicBezTo>
                  <a:close/>
                  <a:moveTo>
                    <a:pt x="8120" y="2157"/>
                  </a:moveTo>
                  <a:cubicBezTo>
                    <a:pt x="8218" y="2157"/>
                    <a:pt x="8293" y="2240"/>
                    <a:pt x="8293" y="2339"/>
                  </a:cubicBezTo>
                  <a:cubicBezTo>
                    <a:pt x="8293" y="2436"/>
                    <a:pt x="8213" y="2516"/>
                    <a:pt x="8116" y="2521"/>
                  </a:cubicBezTo>
                  <a:cubicBezTo>
                    <a:pt x="8014" y="2510"/>
                    <a:pt x="7940" y="2430"/>
                    <a:pt x="7934" y="2333"/>
                  </a:cubicBezTo>
                  <a:cubicBezTo>
                    <a:pt x="7934" y="2237"/>
                    <a:pt x="8014" y="2157"/>
                    <a:pt x="8110" y="2157"/>
                  </a:cubicBezTo>
                  <a:cubicBezTo>
                    <a:pt x="8114" y="2157"/>
                    <a:pt x="8117" y="2157"/>
                    <a:pt x="8120" y="2157"/>
                  </a:cubicBezTo>
                  <a:close/>
                  <a:moveTo>
                    <a:pt x="2865" y="2174"/>
                  </a:moveTo>
                  <a:cubicBezTo>
                    <a:pt x="2951" y="2185"/>
                    <a:pt x="3019" y="2265"/>
                    <a:pt x="3025" y="2356"/>
                  </a:cubicBezTo>
                  <a:cubicBezTo>
                    <a:pt x="3025" y="2456"/>
                    <a:pt x="2933" y="2556"/>
                    <a:pt x="2849" y="2556"/>
                  </a:cubicBezTo>
                  <a:cubicBezTo>
                    <a:pt x="2847" y="2556"/>
                    <a:pt x="2845" y="2556"/>
                    <a:pt x="2842" y="2555"/>
                  </a:cubicBezTo>
                  <a:lnTo>
                    <a:pt x="2837" y="2561"/>
                  </a:lnTo>
                  <a:cubicBezTo>
                    <a:pt x="2746" y="2544"/>
                    <a:pt x="2677" y="2453"/>
                    <a:pt x="2683" y="2356"/>
                  </a:cubicBezTo>
                  <a:cubicBezTo>
                    <a:pt x="2689" y="2259"/>
                    <a:pt x="2763" y="2180"/>
                    <a:pt x="2865" y="2174"/>
                  </a:cubicBezTo>
                  <a:close/>
                  <a:moveTo>
                    <a:pt x="5519" y="2248"/>
                  </a:moveTo>
                  <a:cubicBezTo>
                    <a:pt x="5616" y="2248"/>
                    <a:pt x="5696" y="2322"/>
                    <a:pt x="5707" y="2419"/>
                  </a:cubicBezTo>
                  <a:cubicBezTo>
                    <a:pt x="5691" y="2525"/>
                    <a:pt x="5605" y="2602"/>
                    <a:pt x="5501" y="2602"/>
                  </a:cubicBezTo>
                  <a:cubicBezTo>
                    <a:pt x="5494" y="2602"/>
                    <a:pt x="5486" y="2602"/>
                    <a:pt x="5479" y="2601"/>
                  </a:cubicBezTo>
                  <a:lnTo>
                    <a:pt x="5479" y="2601"/>
                  </a:lnTo>
                  <a:lnTo>
                    <a:pt x="5485" y="2607"/>
                  </a:lnTo>
                  <a:cubicBezTo>
                    <a:pt x="5388" y="2607"/>
                    <a:pt x="5320" y="2527"/>
                    <a:pt x="5320" y="2436"/>
                  </a:cubicBezTo>
                  <a:cubicBezTo>
                    <a:pt x="5331" y="2333"/>
                    <a:pt x="5417" y="2254"/>
                    <a:pt x="5519" y="2248"/>
                  </a:cubicBezTo>
                  <a:close/>
                  <a:moveTo>
                    <a:pt x="10080" y="0"/>
                  </a:moveTo>
                  <a:cubicBezTo>
                    <a:pt x="9955" y="0"/>
                    <a:pt x="9830" y="6"/>
                    <a:pt x="9705" y="27"/>
                  </a:cubicBezTo>
                  <a:cubicBezTo>
                    <a:pt x="9705" y="50"/>
                    <a:pt x="9705" y="78"/>
                    <a:pt x="9699" y="101"/>
                  </a:cubicBezTo>
                  <a:cubicBezTo>
                    <a:pt x="9652" y="216"/>
                    <a:pt x="9586" y="273"/>
                    <a:pt x="9505" y="273"/>
                  </a:cubicBezTo>
                  <a:cubicBezTo>
                    <a:pt x="9498" y="273"/>
                    <a:pt x="9491" y="273"/>
                    <a:pt x="9483" y="272"/>
                  </a:cubicBezTo>
                  <a:cubicBezTo>
                    <a:pt x="9398" y="260"/>
                    <a:pt x="9363" y="203"/>
                    <a:pt x="9352" y="38"/>
                  </a:cubicBezTo>
                  <a:cubicBezTo>
                    <a:pt x="9007" y="30"/>
                    <a:pt x="8662" y="27"/>
                    <a:pt x="8316" y="27"/>
                  </a:cubicBezTo>
                  <a:cubicBezTo>
                    <a:pt x="7896" y="27"/>
                    <a:pt x="7475" y="32"/>
                    <a:pt x="7057" y="38"/>
                  </a:cubicBezTo>
                  <a:cubicBezTo>
                    <a:pt x="7108" y="141"/>
                    <a:pt x="7074" y="260"/>
                    <a:pt x="6977" y="323"/>
                  </a:cubicBezTo>
                  <a:cubicBezTo>
                    <a:pt x="6940" y="342"/>
                    <a:pt x="6900" y="351"/>
                    <a:pt x="6860" y="351"/>
                  </a:cubicBezTo>
                  <a:cubicBezTo>
                    <a:pt x="6802" y="351"/>
                    <a:pt x="6745" y="332"/>
                    <a:pt x="6698" y="294"/>
                  </a:cubicBezTo>
                  <a:cubicBezTo>
                    <a:pt x="6607" y="220"/>
                    <a:pt x="6618" y="135"/>
                    <a:pt x="6670" y="44"/>
                  </a:cubicBezTo>
                  <a:lnTo>
                    <a:pt x="4813" y="44"/>
                  </a:lnTo>
                  <a:cubicBezTo>
                    <a:pt x="4759" y="42"/>
                    <a:pt x="4704" y="40"/>
                    <a:pt x="4651" y="40"/>
                  </a:cubicBezTo>
                  <a:cubicBezTo>
                    <a:pt x="4557" y="40"/>
                    <a:pt x="4465" y="44"/>
                    <a:pt x="4374" y="55"/>
                  </a:cubicBezTo>
                  <a:cubicBezTo>
                    <a:pt x="4363" y="89"/>
                    <a:pt x="4352" y="118"/>
                    <a:pt x="4334" y="146"/>
                  </a:cubicBezTo>
                  <a:cubicBezTo>
                    <a:pt x="4307" y="206"/>
                    <a:pt x="4246" y="244"/>
                    <a:pt x="4181" y="244"/>
                  </a:cubicBezTo>
                  <a:cubicBezTo>
                    <a:pt x="4166" y="244"/>
                    <a:pt x="4150" y="242"/>
                    <a:pt x="4135" y="238"/>
                  </a:cubicBezTo>
                  <a:cubicBezTo>
                    <a:pt x="4050" y="220"/>
                    <a:pt x="4004" y="135"/>
                    <a:pt x="4027" y="55"/>
                  </a:cubicBezTo>
                  <a:cubicBezTo>
                    <a:pt x="3766" y="45"/>
                    <a:pt x="3503" y="43"/>
                    <a:pt x="3240" y="43"/>
                  </a:cubicBezTo>
                  <a:cubicBezTo>
                    <a:pt x="2993" y="43"/>
                    <a:pt x="2745" y="45"/>
                    <a:pt x="2498" y="45"/>
                  </a:cubicBezTo>
                  <a:cubicBezTo>
                    <a:pt x="2400" y="45"/>
                    <a:pt x="2302" y="45"/>
                    <a:pt x="2204" y="44"/>
                  </a:cubicBezTo>
                  <a:cubicBezTo>
                    <a:pt x="2154" y="40"/>
                    <a:pt x="2104" y="38"/>
                    <a:pt x="2053" y="38"/>
                  </a:cubicBezTo>
                  <a:cubicBezTo>
                    <a:pt x="1961" y="38"/>
                    <a:pt x="1869" y="44"/>
                    <a:pt x="1777" y="55"/>
                  </a:cubicBezTo>
                  <a:cubicBezTo>
                    <a:pt x="1737" y="209"/>
                    <a:pt x="1675" y="272"/>
                    <a:pt x="1567" y="272"/>
                  </a:cubicBezTo>
                  <a:cubicBezTo>
                    <a:pt x="1458" y="272"/>
                    <a:pt x="1413" y="215"/>
                    <a:pt x="1379" y="55"/>
                  </a:cubicBezTo>
                  <a:cubicBezTo>
                    <a:pt x="1292" y="47"/>
                    <a:pt x="1181" y="44"/>
                    <a:pt x="1061" y="44"/>
                  </a:cubicBezTo>
                  <a:cubicBezTo>
                    <a:pt x="667" y="44"/>
                    <a:pt x="170" y="83"/>
                    <a:pt x="92" y="135"/>
                  </a:cubicBezTo>
                  <a:lnTo>
                    <a:pt x="439" y="340"/>
                  </a:lnTo>
                  <a:cubicBezTo>
                    <a:pt x="467" y="374"/>
                    <a:pt x="502" y="408"/>
                    <a:pt x="530" y="443"/>
                  </a:cubicBezTo>
                  <a:cubicBezTo>
                    <a:pt x="598" y="505"/>
                    <a:pt x="627" y="574"/>
                    <a:pt x="581" y="653"/>
                  </a:cubicBezTo>
                  <a:cubicBezTo>
                    <a:pt x="548" y="710"/>
                    <a:pt x="496" y="731"/>
                    <a:pt x="439" y="731"/>
                  </a:cubicBezTo>
                  <a:cubicBezTo>
                    <a:pt x="410" y="731"/>
                    <a:pt x="379" y="726"/>
                    <a:pt x="348" y="716"/>
                  </a:cubicBezTo>
                  <a:cubicBezTo>
                    <a:pt x="319" y="710"/>
                    <a:pt x="297" y="676"/>
                    <a:pt x="274" y="659"/>
                  </a:cubicBezTo>
                  <a:cubicBezTo>
                    <a:pt x="194" y="727"/>
                    <a:pt x="126" y="813"/>
                    <a:pt x="69" y="904"/>
                  </a:cubicBezTo>
                  <a:cubicBezTo>
                    <a:pt x="6" y="989"/>
                    <a:pt x="18" y="1018"/>
                    <a:pt x="126" y="1063"/>
                  </a:cubicBezTo>
                  <a:cubicBezTo>
                    <a:pt x="217" y="1103"/>
                    <a:pt x="314" y="1137"/>
                    <a:pt x="411" y="1172"/>
                  </a:cubicBezTo>
                  <a:cubicBezTo>
                    <a:pt x="473" y="1194"/>
                    <a:pt x="445" y="1228"/>
                    <a:pt x="422" y="1263"/>
                  </a:cubicBezTo>
                  <a:cubicBezTo>
                    <a:pt x="462" y="1291"/>
                    <a:pt x="502" y="1314"/>
                    <a:pt x="536" y="1348"/>
                  </a:cubicBezTo>
                  <a:cubicBezTo>
                    <a:pt x="610" y="1411"/>
                    <a:pt x="627" y="1519"/>
                    <a:pt x="581" y="1604"/>
                  </a:cubicBezTo>
                  <a:cubicBezTo>
                    <a:pt x="549" y="1664"/>
                    <a:pt x="487" y="1702"/>
                    <a:pt x="422" y="1702"/>
                  </a:cubicBezTo>
                  <a:cubicBezTo>
                    <a:pt x="407" y="1702"/>
                    <a:pt x="391" y="1700"/>
                    <a:pt x="376" y="1695"/>
                  </a:cubicBezTo>
                  <a:cubicBezTo>
                    <a:pt x="274" y="1678"/>
                    <a:pt x="240" y="1599"/>
                    <a:pt x="240" y="1502"/>
                  </a:cubicBezTo>
                  <a:lnTo>
                    <a:pt x="240" y="1422"/>
                  </a:lnTo>
                  <a:cubicBezTo>
                    <a:pt x="217" y="1433"/>
                    <a:pt x="194" y="1445"/>
                    <a:pt x="171" y="1462"/>
                  </a:cubicBezTo>
                  <a:cubicBezTo>
                    <a:pt x="46" y="1564"/>
                    <a:pt x="46" y="1582"/>
                    <a:pt x="154" y="1695"/>
                  </a:cubicBezTo>
                  <a:cubicBezTo>
                    <a:pt x="251" y="1792"/>
                    <a:pt x="348" y="1889"/>
                    <a:pt x="439" y="1980"/>
                  </a:cubicBezTo>
                  <a:cubicBezTo>
                    <a:pt x="559" y="2100"/>
                    <a:pt x="559" y="2100"/>
                    <a:pt x="456" y="2242"/>
                  </a:cubicBezTo>
                  <a:cubicBezTo>
                    <a:pt x="485" y="2248"/>
                    <a:pt x="513" y="2254"/>
                    <a:pt x="536" y="2259"/>
                  </a:cubicBezTo>
                  <a:cubicBezTo>
                    <a:pt x="667" y="2305"/>
                    <a:pt x="701" y="2350"/>
                    <a:pt x="690" y="2459"/>
                  </a:cubicBezTo>
                  <a:cubicBezTo>
                    <a:pt x="684" y="2550"/>
                    <a:pt x="616" y="2624"/>
                    <a:pt x="524" y="2641"/>
                  </a:cubicBezTo>
                  <a:cubicBezTo>
                    <a:pt x="514" y="2642"/>
                    <a:pt x="505" y="2643"/>
                    <a:pt x="495" y="2643"/>
                  </a:cubicBezTo>
                  <a:cubicBezTo>
                    <a:pt x="410" y="2643"/>
                    <a:pt x="355" y="2595"/>
                    <a:pt x="319" y="2487"/>
                  </a:cubicBezTo>
                  <a:cubicBezTo>
                    <a:pt x="314" y="2470"/>
                    <a:pt x="308" y="2447"/>
                    <a:pt x="314" y="2430"/>
                  </a:cubicBezTo>
                  <a:lnTo>
                    <a:pt x="314" y="2430"/>
                  </a:lnTo>
                  <a:cubicBezTo>
                    <a:pt x="177" y="2538"/>
                    <a:pt x="75" y="2681"/>
                    <a:pt x="0" y="2835"/>
                  </a:cubicBezTo>
                  <a:cubicBezTo>
                    <a:pt x="185" y="2810"/>
                    <a:pt x="364" y="2805"/>
                    <a:pt x="542" y="2805"/>
                  </a:cubicBezTo>
                  <a:cubicBezTo>
                    <a:pt x="652" y="2805"/>
                    <a:pt x="761" y="2807"/>
                    <a:pt x="871" y="2807"/>
                  </a:cubicBezTo>
                  <a:cubicBezTo>
                    <a:pt x="913" y="2807"/>
                    <a:pt x="955" y="2807"/>
                    <a:pt x="997" y="2806"/>
                  </a:cubicBezTo>
                  <a:cubicBezTo>
                    <a:pt x="1186" y="2802"/>
                    <a:pt x="1378" y="2762"/>
                    <a:pt x="1567" y="2762"/>
                  </a:cubicBezTo>
                  <a:cubicBezTo>
                    <a:pt x="1619" y="2762"/>
                    <a:pt x="1670" y="2765"/>
                    <a:pt x="1720" y="2772"/>
                  </a:cubicBezTo>
                  <a:cubicBezTo>
                    <a:pt x="1914" y="2795"/>
                    <a:pt x="2102" y="2800"/>
                    <a:pt x="2290" y="2800"/>
                  </a:cubicBezTo>
                  <a:lnTo>
                    <a:pt x="3554" y="2800"/>
                  </a:lnTo>
                  <a:cubicBezTo>
                    <a:pt x="3594" y="2801"/>
                    <a:pt x="3633" y="2801"/>
                    <a:pt x="3672" y="2801"/>
                  </a:cubicBezTo>
                  <a:cubicBezTo>
                    <a:pt x="3953" y="2801"/>
                    <a:pt x="4230" y="2789"/>
                    <a:pt x="4510" y="2789"/>
                  </a:cubicBezTo>
                  <a:cubicBezTo>
                    <a:pt x="4609" y="2789"/>
                    <a:pt x="4708" y="2791"/>
                    <a:pt x="4807" y="2795"/>
                  </a:cubicBezTo>
                  <a:cubicBezTo>
                    <a:pt x="4985" y="2801"/>
                    <a:pt x="5163" y="2802"/>
                    <a:pt x="5341" y="2802"/>
                  </a:cubicBezTo>
                  <a:cubicBezTo>
                    <a:pt x="5587" y="2802"/>
                    <a:pt x="5832" y="2799"/>
                    <a:pt x="6078" y="2799"/>
                  </a:cubicBezTo>
                  <a:cubicBezTo>
                    <a:pt x="6155" y="2799"/>
                    <a:pt x="6233" y="2799"/>
                    <a:pt x="6311" y="2800"/>
                  </a:cubicBezTo>
                  <a:cubicBezTo>
                    <a:pt x="6504" y="2800"/>
                    <a:pt x="6692" y="2760"/>
                    <a:pt x="6884" y="2760"/>
                  </a:cubicBezTo>
                  <a:cubicBezTo>
                    <a:pt x="6896" y="2760"/>
                    <a:pt x="6908" y="2760"/>
                    <a:pt x="6920" y="2760"/>
                  </a:cubicBezTo>
                  <a:cubicBezTo>
                    <a:pt x="7241" y="2768"/>
                    <a:pt x="7563" y="2771"/>
                    <a:pt x="7884" y="2771"/>
                  </a:cubicBezTo>
                  <a:cubicBezTo>
                    <a:pt x="8275" y="2771"/>
                    <a:pt x="8665" y="2767"/>
                    <a:pt x="9056" y="2760"/>
                  </a:cubicBezTo>
                  <a:cubicBezTo>
                    <a:pt x="9202" y="2760"/>
                    <a:pt x="9347" y="2717"/>
                    <a:pt x="9493" y="2717"/>
                  </a:cubicBezTo>
                  <a:cubicBezTo>
                    <a:pt x="9530" y="2717"/>
                    <a:pt x="9566" y="2719"/>
                    <a:pt x="9603" y="2726"/>
                  </a:cubicBezTo>
                  <a:cubicBezTo>
                    <a:pt x="9730" y="2745"/>
                    <a:pt x="9857" y="2756"/>
                    <a:pt x="9985" y="2756"/>
                  </a:cubicBezTo>
                  <a:cubicBezTo>
                    <a:pt x="10011" y="2756"/>
                    <a:pt x="10037" y="2756"/>
                    <a:pt x="10064" y="2755"/>
                  </a:cubicBezTo>
                  <a:cubicBezTo>
                    <a:pt x="10209" y="2755"/>
                    <a:pt x="10349" y="2731"/>
                    <a:pt x="10489" y="2731"/>
                  </a:cubicBezTo>
                  <a:cubicBezTo>
                    <a:pt x="10503" y="2731"/>
                    <a:pt x="10517" y="2731"/>
                    <a:pt x="10531" y="2732"/>
                  </a:cubicBezTo>
                  <a:cubicBezTo>
                    <a:pt x="10543" y="2733"/>
                    <a:pt x="10555" y="2734"/>
                    <a:pt x="10567" y="2734"/>
                  </a:cubicBezTo>
                  <a:cubicBezTo>
                    <a:pt x="10684" y="2734"/>
                    <a:pt x="10794" y="2682"/>
                    <a:pt x="10867" y="2584"/>
                  </a:cubicBezTo>
                  <a:cubicBezTo>
                    <a:pt x="10838" y="2521"/>
                    <a:pt x="10770" y="2516"/>
                    <a:pt x="10724" y="2476"/>
                  </a:cubicBezTo>
                  <a:cubicBezTo>
                    <a:pt x="10662" y="2424"/>
                    <a:pt x="10639" y="2333"/>
                    <a:pt x="10673" y="2259"/>
                  </a:cubicBezTo>
                  <a:cubicBezTo>
                    <a:pt x="10705" y="2189"/>
                    <a:pt x="10778" y="2145"/>
                    <a:pt x="10853" y="2145"/>
                  </a:cubicBezTo>
                  <a:cubicBezTo>
                    <a:pt x="10858" y="2145"/>
                    <a:pt x="10862" y="2145"/>
                    <a:pt x="10867" y="2145"/>
                  </a:cubicBezTo>
                  <a:cubicBezTo>
                    <a:pt x="10952" y="2145"/>
                    <a:pt x="11026" y="2208"/>
                    <a:pt x="11026" y="2293"/>
                  </a:cubicBezTo>
                  <a:cubicBezTo>
                    <a:pt x="11032" y="2333"/>
                    <a:pt x="11043" y="2373"/>
                    <a:pt x="11055" y="2413"/>
                  </a:cubicBezTo>
                  <a:lnTo>
                    <a:pt x="12006" y="1513"/>
                  </a:lnTo>
                  <a:cubicBezTo>
                    <a:pt x="11955" y="1422"/>
                    <a:pt x="11932" y="1337"/>
                    <a:pt x="12006" y="1246"/>
                  </a:cubicBezTo>
                  <a:cubicBezTo>
                    <a:pt x="11977" y="1206"/>
                    <a:pt x="11943" y="1172"/>
                    <a:pt x="11903" y="1149"/>
                  </a:cubicBezTo>
                  <a:lnTo>
                    <a:pt x="11021" y="408"/>
                  </a:lnTo>
                  <a:lnTo>
                    <a:pt x="11021" y="408"/>
                  </a:lnTo>
                  <a:cubicBezTo>
                    <a:pt x="11032" y="465"/>
                    <a:pt x="11038" y="517"/>
                    <a:pt x="11038" y="568"/>
                  </a:cubicBezTo>
                  <a:cubicBezTo>
                    <a:pt x="11032" y="663"/>
                    <a:pt x="10953" y="734"/>
                    <a:pt x="10864" y="734"/>
                  </a:cubicBezTo>
                  <a:cubicBezTo>
                    <a:pt x="10857" y="734"/>
                    <a:pt x="10851" y="734"/>
                    <a:pt x="10844" y="733"/>
                  </a:cubicBezTo>
                  <a:cubicBezTo>
                    <a:pt x="10753" y="727"/>
                    <a:pt x="10679" y="659"/>
                    <a:pt x="10668" y="568"/>
                  </a:cubicBezTo>
                  <a:cubicBezTo>
                    <a:pt x="10673" y="471"/>
                    <a:pt x="10759" y="397"/>
                    <a:pt x="10855" y="397"/>
                  </a:cubicBezTo>
                  <a:cubicBezTo>
                    <a:pt x="10912" y="397"/>
                    <a:pt x="10964" y="403"/>
                    <a:pt x="11015" y="408"/>
                  </a:cubicBezTo>
                  <a:lnTo>
                    <a:pt x="10673" y="101"/>
                  </a:lnTo>
                  <a:cubicBezTo>
                    <a:pt x="10622" y="55"/>
                    <a:pt x="10582" y="4"/>
                    <a:pt x="10508" y="4"/>
                  </a:cubicBezTo>
                  <a:cubicBezTo>
                    <a:pt x="10482" y="5"/>
                    <a:pt x="10455" y="5"/>
                    <a:pt x="10429" y="5"/>
                  </a:cubicBezTo>
                  <a:cubicBezTo>
                    <a:pt x="10313" y="5"/>
                    <a:pt x="10196" y="0"/>
                    <a:pt x="100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45"/>
            <p:cNvSpPr/>
            <p:nvPr/>
          </p:nvSpPr>
          <p:spPr>
            <a:xfrm rot="5400000">
              <a:off x="1097519" y="233546"/>
              <a:ext cx="45832" cy="51935"/>
            </a:xfrm>
            <a:custGeom>
              <a:avLst/>
              <a:gdLst/>
              <a:ahLst/>
              <a:cxnLst/>
              <a:rect l="l" t="t" r="r" b="b"/>
              <a:pathLst>
                <a:path w="383" h="434" extrusionOk="0">
                  <a:moveTo>
                    <a:pt x="183" y="0"/>
                  </a:moveTo>
                  <a:cubicBezTo>
                    <a:pt x="109" y="35"/>
                    <a:pt x="47" y="91"/>
                    <a:pt x="1" y="154"/>
                  </a:cubicBezTo>
                  <a:cubicBezTo>
                    <a:pt x="1" y="183"/>
                    <a:pt x="1" y="211"/>
                    <a:pt x="1" y="234"/>
                  </a:cubicBezTo>
                  <a:cubicBezTo>
                    <a:pt x="1" y="331"/>
                    <a:pt x="29" y="410"/>
                    <a:pt x="138" y="427"/>
                  </a:cubicBezTo>
                  <a:cubicBezTo>
                    <a:pt x="153" y="432"/>
                    <a:pt x="168" y="434"/>
                    <a:pt x="183" y="434"/>
                  </a:cubicBezTo>
                  <a:cubicBezTo>
                    <a:pt x="248" y="434"/>
                    <a:pt x="309" y="396"/>
                    <a:pt x="337" y="336"/>
                  </a:cubicBezTo>
                  <a:cubicBezTo>
                    <a:pt x="383" y="251"/>
                    <a:pt x="365" y="148"/>
                    <a:pt x="297" y="80"/>
                  </a:cubicBezTo>
                  <a:cubicBezTo>
                    <a:pt x="263" y="52"/>
                    <a:pt x="223" y="23"/>
                    <a:pt x="18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45"/>
            <p:cNvSpPr/>
            <p:nvPr/>
          </p:nvSpPr>
          <p:spPr>
            <a:xfrm rot="5400000">
              <a:off x="990299" y="1479737"/>
              <a:ext cx="49182" cy="51935"/>
            </a:xfrm>
            <a:custGeom>
              <a:avLst/>
              <a:gdLst/>
              <a:ahLst/>
              <a:cxnLst/>
              <a:rect l="l" t="t" r="r" b="b"/>
              <a:pathLst>
                <a:path w="411" h="434" extrusionOk="0">
                  <a:moveTo>
                    <a:pt x="213" y="1"/>
                  </a:moveTo>
                  <a:cubicBezTo>
                    <a:pt x="139" y="1"/>
                    <a:pt x="67" y="40"/>
                    <a:pt x="35" y="115"/>
                  </a:cubicBezTo>
                  <a:cubicBezTo>
                    <a:pt x="0" y="189"/>
                    <a:pt x="23" y="280"/>
                    <a:pt x="86" y="326"/>
                  </a:cubicBezTo>
                  <a:cubicBezTo>
                    <a:pt x="131" y="366"/>
                    <a:pt x="200" y="377"/>
                    <a:pt x="228" y="434"/>
                  </a:cubicBezTo>
                  <a:cubicBezTo>
                    <a:pt x="297" y="388"/>
                    <a:pt x="359" y="331"/>
                    <a:pt x="410" y="263"/>
                  </a:cubicBezTo>
                  <a:cubicBezTo>
                    <a:pt x="405" y="223"/>
                    <a:pt x="393" y="189"/>
                    <a:pt x="388" y="149"/>
                  </a:cubicBezTo>
                  <a:cubicBezTo>
                    <a:pt x="388" y="67"/>
                    <a:pt x="319" y="1"/>
                    <a:pt x="238" y="1"/>
                  </a:cubicBezTo>
                  <a:cubicBezTo>
                    <a:pt x="235" y="1"/>
                    <a:pt x="232" y="1"/>
                    <a:pt x="228" y="1"/>
                  </a:cubicBezTo>
                  <a:cubicBezTo>
                    <a:pt x="223" y="1"/>
                    <a:pt x="218" y="1"/>
                    <a:pt x="21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45"/>
            <p:cNvSpPr/>
            <p:nvPr/>
          </p:nvSpPr>
          <p:spPr>
            <a:xfrm rot="5400000">
              <a:off x="1245365" y="1008676"/>
              <a:ext cx="60072" cy="38532"/>
            </a:xfrm>
            <a:custGeom>
              <a:avLst/>
              <a:gdLst/>
              <a:ahLst/>
              <a:cxnLst/>
              <a:rect l="l" t="t" r="r" b="b"/>
              <a:pathLst>
                <a:path w="502" h="322" extrusionOk="0">
                  <a:moveTo>
                    <a:pt x="259" y="1"/>
                  </a:moveTo>
                  <a:cubicBezTo>
                    <a:pt x="194" y="1"/>
                    <a:pt x="129" y="3"/>
                    <a:pt x="63" y="9"/>
                  </a:cubicBezTo>
                  <a:cubicBezTo>
                    <a:pt x="12" y="106"/>
                    <a:pt x="0" y="191"/>
                    <a:pt x="92" y="265"/>
                  </a:cubicBezTo>
                  <a:cubicBezTo>
                    <a:pt x="139" y="303"/>
                    <a:pt x="196" y="322"/>
                    <a:pt x="254" y="322"/>
                  </a:cubicBezTo>
                  <a:cubicBezTo>
                    <a:pt x="293" y="322"/>
                    <a:pt x="333" y="313"/>
                    <a:pt x="371" y="294"/>
                  </a:cubicBezTo>
                  <a:cubicBezTo>
                    <a:pt x="467" y="231"/>
                    <a:pt x="502" y="112"/>
                    <a:pt x="450" y="9"/>
                  </a:cubicBezTo>
                  <a:cubicBezTo>
                    <a:pt x="388" y="3"/>
                    <a:pt x="324" y="1"/>
                    <a:pt x="25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45"/>
            <p:cNvSpPr/>
            <p:nvPr/>
          </p:nvSpPr>
          <p:spPr>
            <a:xfrm rot="5400000">
              <a:off x="981983" y="244735"/>
              <a:ext cx="46430" cy="48105"/>
            </a:xfrm>
            <a:custGeom>
              <a:avLst/>
              <a:gdLst/>
              <a:ahLst/>
              <a:cxnLst/>
              <a:rect l="l" t="t" r="r" b="b"/>
              <a:pathLst>
                <a:path w="388" h="402" extrusionOk="0">
                  <a:moveTo>
                    <a:pt x="142" y="1"/>
                  </a:moveTo>
                  <a:cubicBezTo>
                    <a:pt x="85" y="52"/>
                    <a:pt x="34" y="115"/>
                    <a:pt x="0" y="189"/>
                  </a:cubicBezTo>
                  <a:cubicBezTo>
                    <a:pt x="0" y="206"/>
                    <a:pt x="0" y="229"/>
                    <a:pt x="6" y="246"/>
                  </a:cubicBezTo>
                  <a:cubicBezTo>
                    <a:pt x="41" y="358"/>
                    <a:pt x="95" y="401"/>
                    <a:pt x="179" y="401"/>
                  </a:cubicBezTo>
                  <a:cubicBezTo>
                    <a:pt x="189" y="401"/>
                    <a:pt x="200" y="401"/>
                    <a:pt x="211" y="400"/>
                  </a:cubicBezTo>
                  <a:cubicBezTo>
                    <a:pt x="302" y="382"/>
                    <a:pt x="370" y="308"/>
                    <a:pt x="376" y="217"/>
                  </a:cubicBezTo>
                  <a:cubicBezTo>
                    <a:pt x="387" y="109"/>
                    <a:pt x="353" y="64"/>
                    <a:pt x="222" y="18"/>
                  </a:cubicBezTo>
                  <a:cubicBezTo>
                    <a:pt x="199" y="12"/>
                    <a:pt x="171" y="7"/>
                    <a:pt x="14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45"/>
            <p:cNvSpPr/>
            <p:nvPr/>
          </p:nvSpPr>
          <p:spPr>
            <a:xfrm rot="5400000">
              <a:off x="1207790" y="1486737"/>
              <a:ext cx="44515" cy="39968"/>
            </a:xfrm>
            <a:custGeom>
              <a:avLst/>
              <a:gdLst/>
              <a:ahLst/>
              <a:cxnLst/>
              <a:rect l="l" t="t" r="r" b="b"/>
              <a:pathLst>
                <a:path w="372" h="334" extrusionOk="0">
                  <a:moveTo>
                    <a:pt x="178" y="0"/>
                  </a:moveTo>
                  <a:cubicBezTo>
                    <a:pt x="86" y="0"/>
                    <a:pt x="6" y="73"/>
                    <a:pt x="1" y="172"/>
                  </a:cubicBezTo>
                  <a:cubicBezTo>
                    <a:pt x="12" y="263"/>
                    <a:pt x="86" y="331"/>
                    <a:pt x="177" y="331"/>
                  </a:cubicBezTo>
                  <a:cubicBezTo>
                    <a:pt x="186" y="333"/>
                    <a:pt x="195" y="333"/>
                    <a:pt x="204" y="333"/>
                  </a:cubicBezTo>
                  <a:cubicBezTo>
                    <a:pt x="290" y="333"/>
                    <a:pt x="366" y="259"/>
                    <a:pt x="371" y="172"/>
                  </a:cubicBezTo>
                  <a:cubicBezTo>
                    <a:pt x="371" y="115"/>
                    <a:pt x="360" y="63"/>
                    <a:pt x="348" y="12"/>
                  </a:cubicBezTo>
                  <a:cubicBezTo>
                    <a:pt x="297" y="6"/>
                    <a:pt x="240" y="1"/>
                    <a:pt x="189" y="1"/>
                  </a:cubicBezTo>
                  <a:cubicBezTo>
                    <a:pt x="185" y="0"/>
                    <a:pt x="182" y="0"/>
                    <a:pt x="17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45"/>
            <p:cNvSpPr/>
            <p:nvPr/>
          </p:nvSpPr>
          <p:spPr>
            <a:xfrm rot="5400000">
              <a:off x="1212637" y="238333"/>
              <a:ext cx="42361" cy="47268"/>
            </a:xfrm>
            <a:custGeom>
              <a:avLst/>
              <a:gdLst/>
              <a:ahLst/>
              <a:cxnLst/>
              <a:rect l="l" t="t" r="r" b="b"/>
              <a:pathLst>
                <a:path w="354" h="395" extrusionOk="0">
                  <a:moveTo>
                    <a:pt x="165" y="0"/>
                  </a:moveTo>
                  <a:cubicBezTo>
                    <a:pt x="165" y="137"/>
                    <a:pt x="29" y="199"/>
                    <a:pt x="0" y="319"/>
                  </a:cubicBezTo>
                  <a:cubicBezTo>
                    <a:pt x="23" y="342"/>
                    <a:pt x="46" y="370"/>
                    <a:pt x="74" y="376"/>
                  </a:cubicBezTo>
                  <a:cubicBezTo>
                    <a:pt x="109" y="387"/>
                    <a:pt x="143" y="394"/>
                    <a:pt x="175" y="394"/>
                  </a:cubicBezTo>
                  <a:cubicBezTo>
                    <a:pt x="227" y="394"/>
                    <a:pt x="273" y="375"/>
                    <a:pt x="308" y="319"/>
                  </a:cubicBezTo>
                  <a:cubicBezTo>
                    <a:pt x="353" y="234"/>
                    <a:pt x="325" y="165"/>
                    <a:pt x="256" y="103"/>
                  </a:cubicBezTo>
                  <a:cubicBezTo>
                    <a:pt x="222" y="74"/>
                    <a:pt x="194" y="34"/>
                    <a:pt x="16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45"/>
            <p:cNvSpPr/>
            <p:nvPr/>
          </p:nvSpPr>
          <p:spPr>
            <a:xfrm rot="5400000">
              <a:off x="1255477" y="383128"/>
              <a:ext cx="47746" cy="27523"/>
            </a:xfrm>
            <a:custGeom>
              <a:avLst/>
              <a:gdLst/>
              <a:ahLst/>
              <a:cxnLst/>
              <a:rect l="l" t="t" r="r" b="b"/>
              <a:pathLst>
                <a:path w="399" h="230" extrusionOk="0">
                  <a:moveTo>
                    <a:pt x="199" y="0"/>
                  </a:moveTo>
                  <a:cubicBezTo>
                    <a:pt x="132" y="0"/>
                    <a:pt x="65" y="5"/>
                    <a:pt x="0" y="13"/>
                  </a:cubicBezTo>
                  <a:cubicBezTo>
                    <a:pt x="34" y="173"/>
                    <a:pt x="80" y="224"/>
                    <a:pt x="188" y="230"/>
                  </a:cubicBezTo>
                  <a:cubicBezTo>
                    <a:pt x="296" y="230"/>
                    <a:pt x="359" y="167"/>
                    <a:pt x="399" y="13"/>
                  </a:cubicBezTo>
                  <a:cubicBezTo>
                    <a:pt x="333" y="5"/>
                    <a:pt x="266" y="0"/>
                    <a:pt x="19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45"/>
            <p:cNvSpPr/>
            <p:nvPr/>
          </p:nvSpPr>
          <p:spPr>
            <a:xfrm rot="5400000">
              <a:off x="1259306" y="1331831"/>
              <a:ext cx="42361" cy="31472"/>
            </a:xfrm>
            <a:custGeom>
              <a:avLst/>
              <a:gdLst/>
              <a:ahLst/>
              <a:cxnLst/>
              <a:rect l="l" t="t" r="r" b="b"/>
              <a:pathLst>
                <a:path w="354" h="263" extrusionOk="0">
                  <a:moveTo>
                    <a:pt x="262" y="1"/>
                  </a:moveTo>
                  <a:cubicBezTo>
                    <a:pt x="175" y="1"/>
                    <a:pt x="89" y="24"/>
                    <a:pt x="1" y="28"/>
                  </a:cubicBezTo>
                  <a:cubicBezTo>
                    <a:pt x="12" y="193"/>
                    <a:pt x="46" y="244"/>
                    <a:pt x="132" y="261"/>
                  </a:cubicBezTo>
                  <a:cubicBezTo>
                    <a:pt x="139" y="262"/>
                    <a:pt x="147" y="263"/>
                    <a:pt x="154" y="263"/>
                  </a:cubicBezTo>
                  <a:cubicBezTo>
                    <a:pt x="236" y="263"/>
                    <a:pt x="306" y="205"/>
                    <a:pt x="348" y="91"/>
                  </a:cubicBezTo>
                  <a:cubicBezTo>
                    <a:pt x="354" y="62"/>
                    <a:pt x="354" y="39"/>
                    <a:pt x="354" y="11"/>
                  </a:cubicBezTo>
                  <a:cubicBezTo>
                    <a:pt x="323" y="3"/>
                    <a:pt x="292" y="1"/>
                    <a:pt x="26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45"/>
            <p:cNvSpPr/>
            <p:nvPr/>
          </p:nvSpPr>
          <p:spPr>
            <a:xfrm rot="5400000">
              <a:off x="1258768" y="696470"/>
              <a:ext cx="44396" cy="24292"/>
            </a:xfrm>
            <a:custGeom>
              <a:avLst/>
              <a:gdLst/>
              <a:ahLst/>
              <a:cxnLst/>
              <a:rect l="l" t="t" r="r" b="b"/>
              <a:pathLst>
                <a:path w="371" h="203" extrusionOk="0">
                  <a:moveTo>
                    <a:pt x="200" y="0"/>
                  </a:moveTo>
                  <a:cubicBezTo>
                    <a:pt x="143" y="0"/>
                    <a:pt x="86" y="5"/>
                    <a:pt x="29" y="13"/>
                  </a:cubicBezTo>
                  <a:cubicBezTo>
                    <a:pt x="1" y="93"/>
                    <a:pt x="52" y="178"/>
                    <a:pt x="132" y="196"/>
                  </a:cubicBezTo>
                  <a:cubicBezTo>
                    <a:pt x="148" y="200"/>
                    <a:pt x="165" y="202"/>
                    <a:pt x="181" y="202"/>
                  </a:cubicBezTo>
                  <a:cubicBezTo>
                    <a:pt x="245" y="202"/>
                    <a:pt x="305" y="169"/>
                    <a:pt x="337" y="110"/>
                  </a:cubicBezTo>
                  <a:cubicBezTo>
                    <a:pt x="348" y="76"/>
                    <a:pt x="360" y="47"/>
                    <a:pt x="371" y="13"/>
                  </a:cubicBezTo>
                  <a:cubicBezTo>
                    <a:pt x="314" y="5"/>
                    <a:pt x="257" y="0"/>
                    <a:pt x="20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45"/>
            <p:cNvSpPr/>
            <p:nvPr/>
          </p:nvSpPr>
          <p:spPr>
            <a:xfrm rot="5400000">
              <a:off x="1170156" y="1314838"/>
              <a:ext cx="48464" cy="51217"/>
            </a:xfrm>
            <a:custGeom>
              <a:avLst/>
              <a:gdLst/>
              <a:ahLst/>
              <a:cxnLst/>
              <a:rect l="l" t="t" r="r" b="b"/>
              <a:pathLst>
                <a:path w="405" h="428" extrusionOk="0">
                  <a:moveTo>
                    <a:pt x="199" y="0"/>
                  </a:moveTo>
                  <a:cubicBezTo>
                    <a:pt x="86" y="0"/>
                    <a:pt x="0" y="97"/>
                    <a:pt x="6" y="211"/>
                  </a:cubicBezTo>
                  <a:cubicBezTo>
                    <a:pt x="6" y="325"/>
                    <a:pt x="91" y="422"/>
                    <a:pt x="211" y="427"/>
                  </a:cubicBezTo>
                  <a:cubicBezTo>
                    <a:pt x="313" y="427"/>
                    <a:pt x="404" y="342"/>
                    <a:pt x="404" y="234"/>
                  </a:cubicBezTo>
                  <a:cubicBezTo>
                    <a:pt x="404" y="114"/>
                    <a:pt x="313" y="17"/>
                    <a:pt x="19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45"/>
            <p:cNvSpPr/>
            <p:nvPr/>
          </p:nvSpPr>
          <p:spPr>
            <a:xfrm rot="5400000">
              <a:off x="1107152" y="1484224"/>
              <a:ext cx="56003" cy="51217"/>
            </a:xfrm>
            <a:custGeom>
              <a:avLst/>
              <a:gdLst/>
              <a:ahLst/>
              <a:cxnLst/>
              <a:rect l="l" t="t" r="r" b="b"/>
              <a:pathLst>
                <a:path w="468" h="428" extrusionOk="0">
                  <a:moveTo>
                    <a:pt x="229" y="0"/>
                  </a:moveTo>
                  <a:cubicBezTo>
                    <a:pt x="114" y="0"/>
                    <a:pt x="17" y="90"/>
                    <a:pt x="11" y="211"/>
                  </a:cubicBezTo>
                  <a:cubicBezTo>
                    <a:pt x="0" y="320"/>
                    <a:pt x="80" y="422"/>
                    <a:pt x="194" y="428"/>
                  </a:cubicBezTo>
                  <a:cubicBezTo>
                    <a:pt x="433" y="405"/>
                    <a:pt x="467" y="75"/>
                    <a:pt x="239" y="1"/>
                  </a:cubicBezTo>
                  <a:cubicBezTo>
                    <a:pt x="236" y="1"/>
                    <a:pt x="232" y="0"/>
                    <a:pt x="22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45"/>
            <p:cNvSpPr/>
            <p:nvPr/>
          </p:nvSpPr>
          <p:spPr>
            <a:xfrm rot="5400000">
              <a:off x="1043371" y="687854"/>
              <a:ext cx="48584" cy="49781"/>
            </a:xfrm>
            <a:custGeom>
              <a:avLst/>
              <a:gdLst/>
              <a:ahLst/>
              <a:cxnLst/>
              <a:rect l="l" t="t" r="r" b="b"/>
              <a:pathLst>
                <a:path w="406" h="416" extrusionOk="0">
                  <a:moveTo>
                    <a:pt x="217" y="0"/>
                  </a:moveTo>
                  <a:cubicBezTo>
                    <a:pt x="98" y="17"/>
                    <a:pt x="12" y="114"/>
                    <a:pt x="1" y="234"/>
                  </a:cubicBezTo>
                  <a:cubicBezTo>
                    <a:pt x="1" y="331"/>
                    <a:pt x="75" y="416"/>
                    <a:pt x="177" y="416"/>
                  </a:cubicBezTo>
                  <a:cubicBezTo>
                    <a:pt x="297" y="416"/>
                    <a:pt x="394" y="319"/>
                    <a:pt x="400" y="200"/>
                  </a:cubicBezTo>
                  <a:cubicBezTo>
                    <a:pt x="405" y="97"/>
                    <a:pt x="325" y="6"/>
                    <a:pt x="21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45"/>
            <p:cNvSpPr/>
            <p:nvPr/>
          </p:nvSpPr>
          <p:spPr>
            <a:xfrm rot="5400000">
              <a:off x="1093869" y="844615"/>
              <a:ext cx="51217" cy="51217"/>
            </a:xfrm>
            <a:custGeom>
              <a:avLst/>
              <a:gdLst/>
              <a:ahLst/>
              <a:cxnLst/>
              <a:rect l="l" t="t" r="r" b="b"/>
              <a:pathLst>
                <a:path w="428" h="428" extrusionOk="0">
                  <a:moveTo>
                    <a:pt x="198" y="1"/>
                  </a:moveTo>
                  <a:cubicBezTo>
                    <a:pt x="98" y="1"/>
                    <a:pt x="0" y="112"/>
                    <a:pt x="0" y="234"/>
                  </a:cubicBezTo>
                  <a:cubicBezTo>
                    <a:pt x="6" y="337"/>
                    <a:pt x="85" y="422"/>
                    <a:pt x="194" y="428"/>
                  </a:cubicBezTo>
                  <a:cubicBezTo>
                    <a:pt x="416" y="382"/>
                    <a:pt x="427" y="63"/>
                    <a:pt x="205" y="1"/>
                  </a:cubicBezTo>
                  <a:cubicBezTo>
                    <a:pt x="203" y="1"/>
                    <a:pt x="200" y="1"/>
                    <a:pt x="19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45"/>
            <p:cNvSpPr/>
            <p:nvPr/>
          </p:nvSpPr>
          <p:spPr>
            <a:xfrm rot="5400000">
              <a:off x="1160583" y="369486"/>
              <a:ext cx="47148" cy="49900"/>
            </a:xfrm>
            <a:custGeom>
              <a:avLst/>
              <a:gdLst/>
              <a:ahLst/>
              <a:cxnLst/>
              <a:rect l="l" t="t" r="r" b="b"/>
              <a:pathLst>
                <a:path w="394" h="417" extrusionOk="0">
                  <a:moveTo>
                    <a:pt x="206" y="0"/>
                  </a:moveTo>
                  <a:cubicBezTo>
                    <a:pt x="98" y="12"/>
                    <a:pt x="12" y="103"/>
                    <a:pt x="12" y="217"/>
                  </a:cubicBezTo>
                  <a:cubicBezTo>
                    <a:pt x="1" y="319"/>
                    <a:pt x="81" y="410"/>
                    <a:pt x="189" y="416"/>
                  </a:cubicBezTo>
                  <a:cubicBezTo>
                    <a:pt x="297" y="410"/>
                    <a:pt x="382" y="314"/>
                    <a:pt x="382" y="205"/>
                  </a:cubicBezTo>
                  <a:cubicBezTo>
                    <a:pt x="394" y="97"/>
                    <a:pt x="314" y="6"/>
                    <a:pt x="20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45"/>
            <p:cNvSpPr/>
            <p:nvPr/>
          </p:nvSpPr>
          <p:spPr>
            <a:xfrm rot="5400000">
              <a:off x="1027396" y="1001556"/>
              <a:ext cx="47148" cy="46550"/>
            </a:xfrm>
            <a:custGeom>
              <a:avLst/>
              <a:gdLst/>
              <a:ahLst/>
              <a:cxnLst/>
              <a:rect l="l" t="t" r="r" b="b"/>
              <a:pathLst>
                <a:path w="394" h="389" extrusionOk="0">
                  <a:moveTo>
                    <a:pt x="199" y="1"/>
                  </a:moveTo>
                  <a:cubicBezTo>
                    <a:pt x="196" y="1"/>
                    <a:pt x="192" y="1"/>
                    <a:pt x="189" y="1"/>
                  </a:cubicBezTo>
                  <a:cubicBezTo>
                    <a:pt x="81" y="1"/>
                    <a:pt x="1" y="92"/>
                    <a:pt x="1" y="200"/>
                  </a:cubicBezTo>
                  <a:cubicBezTo>
                    <a:pt x="7" y="303"/>
                    <a:pt x="92" y="388"/>
                    <a:pt x="200" y="388"/>
                  </a:cubicBezTo>
                  <a:cubicBezTo>
                    <a:pt x="303" y="371"/>
                    <a:pt x="383" y="291"/>
                    <a:pt x="394" y="183"/>
                  </a:cubicBezTo>
                  <a:cubicBezTo>
                    <a:pt x="383" y="84"/>
                    <a:pt x="302" y="1"/>
                    <a:pt x="19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45"/>
            <p:cNvSpPr/>
            <p:nvPr/>
          </p:nvSpPr>
          <p:spPr>
            <a:xfrm rot="5400000">
              <a:off x="1206295" y="524930"/>
              <a:ext cx="46430" cy="46550"/>
            </a:xfrm>
            <a:custGeom>
              <a:avLst/>
              <a:gdLst/>
              <a:ahLst/>
              <a:cxnLst/>
              <a:rect l="l" t="t" r="r" b="b"/>
              <a:pathLst>
                <a:path w="388" h="389" extrusionOk="0">
                  <a:moveTo>
                    <a:pt x="199" y="1"/>
                  </a:moveTo>
                  <a:cubicBezTo>
                    <a:pt x="91" y="7"/>
                    <a:pt x="11" y="86"/>
                    <a:pt x="0" y="189"/>
                  </a:cubicBezTo>
                  <a:cubicBezTo>
                    <a:pt x="11" y="291"/>
                    <a:pt x="91" y="377"/>
                    <a:pt x="194" y="388"/>
                  </a:cubicBezTo>
                  <a:cubicBezTo>
                    <a:pt x="302" y="382"/>
                    <a:pt x="387" y="297"/>
                    <a:pt x="387" y="195"/>
                  </a:cubicBezTo>
                  <a:cubicBezTo>
                    <a:pt x="387" y="86"/>
                    <a:pt x="302" y="1"/>
                    <a:pt x="19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45"/>
            <p:cNvSpPr/>
            <p:nvPr/>
          </p:nvSpPr>
          <p:spPr>
            <a:xfrm rot="5400000">
              <a:off x="1040798" y="371520"/>
              <a:ext cx="45712" cy="47268"/>
            </a:xfrm>
            <a:custGeom>
              <a:avLst/>
              <a:gdLst/>
              <a:ahLst/>
              <a:cxnLst/>
              <a:rect l="l" t="t" r="r" b="b"/>
              <a:pathLst>
                <a:path w="382" h="395" extrusionOk="0">
                  <a:moveTo>
                    <a:pt x="212" y="1"/>
                  </a:moveTo>
                  <a:cubicBezTo>
                    <a:pt x="206" y="1"/>
                    <a:pt x="200" y="1"/>
                    <a:pt x="194" y="2"/>
                  </a:cubicBezTo>
                  <a:cubicBezTo>
                    <a:pt x="80" y="19"/>
                    <a:pt x="0" y="116"/>
                    <a:pt x="12" y="230"/>
                  </a:cubicBezTo>
                  <a:cubicBezTo>
                    <a:pt x="12" y="321"/>
                    <a:pt x="86" y="395"/>
                    <a:pt x="183" y="395"/>
                  </a:cubicBezTo>
                  <a:cubicBezTo>
                    <a:pt x="296" y="395"/>
                    <a:pt x="382" y="292"/>
                    <a:pt x="370" y="178"/>
                  </a:cubicBezTo>
                  <a:cubicBezTo>
                    <a:pt x="376" y="82"/>
                    <a:pt x="306" y="1"/>
                    <a:pt x="21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45"/>
            <p:cNvSpPr/>
            <p:nvPr/>
          </p:nvSpPr>
          <p:spPr>
            <a:xfrm rot="5400000">
              <a:off x="1217603" y="1158975"/>
              <a:ext cx="49182" cy="43199"/>
            </a:xfrm>
            <a:custGeom>
              <a:avLst/>
              <a:gdLst/>
              <a:ahLst/>
              <a:cxnLst/>
              <a:rect l="l" t="t" r="r" b="b"/>
              <a:pathLst>
                <a:path w="411" h="361" extrusionOk="0">
                  <a:moveTo>
                    <a:pt x="179" y="1"/>
                  </a:moveTo>
                  <a:cubicBezTo>
                    <a:pt x="86" y="1"/>
                    <a:pt x="12" y="71"/>
                    <a:pt x="6" y="167"/>
                  </a:cubicBezTo>
                  <a:cubicBezTo>
                    <a:pt x="1" y="275"/>
                    <a:pt x="92" y="361"/>
                    <a:pt x="200" y="361"/>
                  </a:cubicBezTo>
                  <a:cubicBezTo>
                    <a:pt x="303" y="361"/>
                    <a:pt x="394" y="281"/>
                    <a:pt x="399" y="178"/>
                  </a:cubicBezTo>
                  <a:cubicBezTo>
                    <a:pt x="411" y="76"/>
                    <a:pt x="325" y="2"/>
                    <a:pt x="200" y="2"/>
                  </a:cubicBezTo>
                  <a:cubicBezTo>
                    <a:pt x="193" y="1"/>
                    <a:pt x="186" y="1"/>
                    <a:pt x="17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45"/>
            <p:cNvSpPr/>
            <p:nvPr/>
          </p:nvSpPr>
          <p:spPr>
            <a:xfrm rot="5400000">
              <a:off x="1209047" y="848504"/>
              <a:ext cx="47268" cy="43319"/>
            </a:xfrm>
            <a:custGeom>
              <a:avLst/>
              <a:gdLst/>
              <a:ahLst/>
              <a:cxnLst/>
              <a:rect l="l" t="t" r="r" b="b"/>
              <a:pathLst>
                <a:path w="395" h="362" extrusionOk="0">
                  <a:moveTo>
                    <a:pt x="200" y="0"/>
                  </a:moveTo>
                  <a:cubicBezTo>
                    <a:pt x="101" y="0"/>
                    <a:pt x="1" y="69"/>
                    <a:pt x="7" y="202"/>
                  </a:cubicBezTo>
                  <a:cubicBezTo>
                    <a:pt x="12" y="279"/>
                    <a:pt x="125" y="362"/>
                    <a:pt x="225" y="362"/>
                  </a:cubicBezTo>
                  <a:cubicBezTo>
                    <a:pt x="228" y="362"/>
                    <a:pt x="231" y="361"/>
                    <a:pt x="235" y="361"/>
                  </a:cubicBezTo>
                  <a:cubicBezTo>
                    <a:pt x="326" y="350"/>
                    <a:pt x="394" y="270"/>
                    <a:pt x="388" y="179"/>
                  </a:cubicBezTo>
                  <a:cubicBezTo>
                    <a:pt x="383" y="59"/>
                    <a:pt x="292" y="0"/>
                    <a:pt x="20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45"/>
            <p:cNvSpPr/>
            <p:nvPr/>
          </p:nvSpPr>
          <p:spPr>
            <a:xfrm rot="5400000">
              <a:off x="1046781" y="1319505"/>
              <a:ext cx="43797" cy="46550"/>
            </a:xfrm>
            <a:custGeom>
              <a:avLst/>
              <a:gdLst/>
              <a:ahLst/>
              <a:cxnLst/>
              <a:rect l="l" t="t" r="r" b="b"/>
              <a:pathLst>
                <a:path w="366" h="389" extrusionOk="0">
                  <a:moveTo>
                    <a:pt x="187" y="0"/>
                  </a:moveTo>
                  <a:cubicBezTo>
                    <a:pt x="105" y="0"/>
                    <a:pt x="12" y="97"/>
                    <a:pt x="12" y="195"/>
                  </a:cubicBezTo>
                  <a:cubicBezTo>
                    <a:pt x="1" y="291"/>
                    <a:pt x="75" y="383"/>
                    <a:pt x="172" y="388"/>
                  </a:cubicBezTo>
                  <a:cubicBezTo>
                    <a:pt x="175" y="388"/>
                    <a:pt x="178" y="388"/>
                    <a:pt x="181" y="388"/>
                  </a:cubicBezTo>
                  <a:cubicBezTo>
                    <a:pt x="285" y="388"/>
                    <a:pt x="365" y="300"/>
                    <a:pt x="365" y="200"/>
                  </a:cubicBezTo>
                  <a:cubicBezTo>
                    <a:pt x="365" y="103"/>
                    <a:pt x="297" y="18"/>
                    <a:pt x="200" y="1"/>
                  </a:cubicBezTo>
                  <a:cubicBezTo>
                    <a:pt x="196" y="0"/>
                    <a:pt x="192" y="0"/>
                    <a:pt x="18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45"/>
            <p:cNvSpPr/>
            <p:nvPr/>
          </p:nvSpPr>
          <p:spPr>
            <a:xfrm rot="5400000">
              <a:off x="1166626" y="683905"/>
              <a:ext cx="44994" cy="44755"/>
            </a:xfrm>
            <a:custGeom>
              <a:avLst/>
              <a:gdLst/>
              <a:ahLst/>
              <a:cxnLst/>
              <a:rect l="l" t="t" r="r" b="b"/>
              <a:pathLst>
                <a:path w="376" h="374" extrusionOk="0">
                  <a:moveTo>
                    <a:pt x="224" y="1"/>
                  </a:moveTo>
                  <a:cubicBezTo>
                    <a:pt x="216" y="1"/>
                    <a:pt x="208" y="2"/>
                    <a:pt x="199" y="3"/>
                  </a:cubicBezTo>
                  <a:cubicBezTo>
                    <a:pt x="196" y="3"/>
                    <a:pt x="193" y="3"/>
                    <a:pt x="190" y="3"/>
                  </a:cubicBezTo>
                  <a:cubicBezTo>
                    <a:pt x="86" y="3"/>
                    <a:pt x="0" y="92"/>
                    <a:pt x="11" y="197"/>
                  </a:cubicBezTo>
                  <a:cubicBezTo>
                    <a:pt x="11" y="291"/>
                    <a:pt x="86" y="374"/>
                    <a:pt x="184" y="374"/>
                  </a:cubicBezTo>
                  <a:cubicBezTo>
                    <a:pt x="187" y="374"/>
                    <a:pt x="190" y="374"/>
                    <a:pt x="194" y="373"/>
                  </a:cubicBezTo>
                  <a:cubicBezTo>
                    <a:pt x="296" y="356"/>
                    <a:pt x="370" y="265"/>
                    <a:pt x="370" y="157"/>
                  </a:cubicBezTo>
                  <a:cubicBezTo>
                    <a:pt x="375" y="74"/>
                    <a:pt x="305" y="1"/>
                    <a:pt x="22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45"/>
            <p:cNvSpPr/>
            <p:nvPr/>
          </p:nvSpPr>
          <p:spPr>
            <a:xfrm rot="5400000">
              <a:off x="994667" y="526666"/>
              <a:ext cx="41643" cy="46430"/>
            </a:xfrm>
            <a:custGeom>
              <a:avLst/>
              <a:gdLst/>
              <a:ahLst/>
              <a:cxnLst/>
              <a:rect l="l" t="t" r="r" b="b"/>
              <a:pathLst>
                <a:path w="348" h="388" extrusionOk="0">
                  <a:moveTo>
                    <a:pt x="188" y="0"/>
                  </a:moveTo>
                  <a:cubicBezTo>
                    <a:pt x="86" y="6"/>
                    <a:pt x="12" y="86"/>
                    <a:pt x="6" y="182"/>
                  </a:cubicBezTo>
                  <a:cubicBezTo>
                    <a:pt x="0" y="285"/>
                    <a:pt x="69" y="370"/>
                    <a:pt x="160" y="387"/>
                  </a:cubicBezTo>
                  <a:cubicBezTo>
                    <a:pt x="162" y="388"/>
                    <a:pt x="165" y="388"/>
                    <a:pt x="167" y="388"/>
                  </a:cubicBezTo>
                  <a:cubicBezTo>
                    <a:pt x="256" y="388"/>
                    <a:pt x="342" y="288"/>
                    <a:pt x="348" y="182"/>
                  </a:cubicBezTo>
                  <a:cubicBezTo>
                    <a:pt x="342" y="91"/>
                    <a:pt x="274" y="12"/>
                    <a:pt x="18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45"/>
            <p:cNvSpPr/>
            <p:nvPr/>
          </p:nvSpPr>
          <p:spPr>
            <a:xfrm rot="5400000">
              <a:off x="984376" y="846889"/>
              <a:ext cx="47148" cy="42601"/>
            </a:xfrm>
            <a:custGeom>
              <a:avLst/>
              <a:gdLst/>
              <a:ahLst/>
              <a:cxnLst/>
              <a:rect l="l" t="t" r="r" b="b"/>
              <a:pathLst>
                <a:path w="394" h="356" extrusionOk="0">
                  <a:moveTo>
                    <a:pt x="205" y="1"/>
                  </a:moveTo>
                  <a:cubicBezTo>
                    <a:pt x="97" y="7"/>
                    <a:pt x="17" y="86"/>
                    <a:pt x="6" y="189"/>
                  </a:cubicBezTo>
                  <a:cubicBezTo>
                    <a:pt x="0" y="280"/>
                    <a:pt x="74" y="354"/>
                    <a:pt x="165" y="354"/>
                  </a:cubicBezTo>
                  <a:cubicBezTo>
                    <a:pt x="172" y="355"/>
                    <a:pt x="179" y="355"/>
                    <a:pt x="186" y="355"/>
                  </a:cubicBezTo>
                  <a:cubicBezTo>
                    <a:pt x="291" y="355"/>
                    <a:pt x="377" y="273"/>
                    <a:pt x="393" y="172"/>
                  </a:cubicBezTo>
                  <a:cubicBezTo>
                    <a:pt x="382" y="75"/>
                    <a:pt x="302" y="1"/>
                    <a:pt x="20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45"/>
            <p:cNvSpPr/>
            <p:nvPr/>
          </p:nvSpPr>
          <p:spPr>
            <a:xfrm rot="5400000">
              <a:off x="996702" y="1157659"/>
              <a:ext cx="43079" cy="43797"/>
            </a:xfrm>
            <a:custGeom>
              <a:avLst/>
              <a:gdLst/>
              <a:ahLst/>
              <a:cxnLst/>
              <a:rect l="l" t="t" r="r" b="b"/>
              <a:pathLst>
                <a:path w="360" h="366" extrusionOk="0">
                  <a:moveTo>
                    <a:pt x="187" y="1"/>
                  </a:moveTo>
                  <a:cubicBezTo>
                    <a:pt x="184" y="1"/>
                    <a:pt x="181" y="1"/>
                    <a:pt x="177" y="1"/>
                  </a:cubicBezTo>
                  <a:cubicBezTo>
                    <a:pt x="81" y="1"/>
                    <a:pt x="1" y="81"/>
                    <a:pt x="1" y="177"/>
                  </a:cubicBezTo>
                  <a:cubicBezTo>
                    <a:pt x="7" y="274"/>
                    <a:pt x="81" y="354"/>
                    <a:pt x="183" y="365"/>
                  </a:cubicBezTo>
                  <a:cubicBezTo>
                    <a:pt x="280" y="360"/>
                    <a:pt x="360" y="280"/>
                    <a:pt x="354" y="183"/>
                  </a:cubicBezTo>
                  <a:cubicBezTo>
                    <a:pt x="359" y="84"/>
                    <a:pt x="285" y="1"/>
                    <a:pt x="18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45"/>
            <p:cNvSpPr/>
            <p:nvPr/>
          </p:nvSpPr>
          <p:spPr>
            <a:xfrm rot="5400000">
              <a:off x="1158010" y="1005205"/>
              <a:ext cx="51815" cy="43917"/>
            </a:xfrm>
            <a:custGeom>
              <a:avLst/>
              <a:gdLst/>
              <a:ahLst/>
              <a:cxnLst/>
              <a:rect l="l" t="t" r="r" b="b"/>
              <a:pathLst>
                <a:path w="433" h="367" extrusionOk="0">
                  <a:moveTo>
                    <a:pt x="193" y="1"/>
                  </a:moveTo>
                  <a:cubicBezTo>
                    <a:pt x="186" y="1"/>
                    <a:pt x="179" y="1"/>
                    <a:pt x="172" y="2"/>
                  </a:cubicBezTo>
                  <a:cubicBezTo>
                    <a:pt x="169" y="2"/>
                    <a:pt x="165" y="2"/>
                    <a:pt x="162" y="2"/>
                  </a:cubicBezTo>
                  <a:cubicBezTo>
                    <a:pt x="75" y="2"/>
                    <a:pt x="1" y="74"/>
                    <a:pt x="7" y="161"/>
                  </a:cubicBezTo>
                  <a:cubicBezTo>
                    <a:pt x="1" y="264"/>
                    <a:pt x="81" y="355"/>
                    <a:pt x="183" y="366"/>
                  </a:cubicBezTo>
                  <a:cubicBezTo>
                    <a:pt x="185" y="366"/>
                    <a:pt x="187" y="366"/>
                    <a:pt x="189" y="366"/>
                  </a:cubicBezTo>
                  <a:cubicBezTo>
                    <a:pt x="432" y="366"/>
                    <a:pt x="427" y="1"/>
                    <a:pt x="19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45"/>
            <p:cNvSpPr/>
            <p:nvPr/>
          </p:nvSpPr>
          <p:spPr>
            <a:xfrm rot="5400000">
              <a:off x="1109426" y="1168309"/>
              <a:ext cx="44276" cy="37575"/>
            </a:xfrm>
            <a:custGeom>
              <a:avLst/>
              <a:gdLst/>
              <a:ahLst/>
              <a:cxnLst/>
              <a:rect l="l" t="t" r="r" b="b"/>
              <a:pathLst>
                <a:path w="370" h="314" extrusionOk="0">
                  <a:moveTo>
                    <a:pt x="177" y="0"/>
                  </a:moveTo>
                  <a:cubicBezTo>
                    <a:pt x="91" y="0"/>
                    <a:pt x="21" y="64"/>
                    <a:pt x="11" y="153"/>
                  </a:cubicBezTo>
                  <a:cubicBezTo>
                    <a:pt x="0" y="235"/>
                    <a:pt x="64" y="313"/>
                    <a:pt x="150" y="313"/>
                  </a:cubicBezTo>
                  <a:cubicBezTo>
                    <a:pt x="153" y="313"/>
                    <a:pt x="156" y="313"/>
                    <a:pt x="159" y="312"/>
                  </a:cubicBezTo>
                  <a:cubicBezTo>
                    <a:pt x="167" y="313"/>
                    <a:pt x="174" y="314"/>
                    <a:pt x="182" y="314"/>
                  </a:cubicBezTo>
                  <a:cubicBezTo>
                    <a:pt x="270" y="314"/>
                    <a:pt x="349" y="254"/>
                    <a:pt x="364" y="164"/>
                  </a:cubicBezTo>
                  <a:cubicBezTo>
                    <a:pt x="370" y="73"/>
                    <a:pt x="302" y="5"/>
                    <a:pt x="216" y="5"/>
                  </a:cubicBezTo>
                  <a:cubicBezTo>
                    <a:pt x="203" y="2"/>
                    <a:pt x="190" y="0"/>
                    <a:pt x="17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45"/>
            <p:cNvSpPr/>
            <p:nvPr/>
          </p:nvSpPr>
          <p:spPr>
            <a:xfrm rot="5400000">
              <a:off x="1097938" y="529059"/>
              <a:ext cx="39011" cy="37575"/>
            </a:xfrm>
            <a:custGeom>
              <a:avLst/>
              <a:gdLst/>
              <a:ahLst/>
              <a:cxnLst/>
              <a:rect l="l" t="t" r="r" b="b"/>
              <a:pathLst>
                <a:path w="326" h="314" extrusionOk="0">
                  <a:moveTo>
                    <a:pt x="176" y="0"/>
                  </a:moveTo>
                  <a:cubicBezTo>
                    <a:pt x="172" y="0"/>
                    <a:pt x="169" y="1"/>
                    <a:pt x="166" y="1"/>
                  </a:cubicBezTo>
                  <a:cubicBezTo>
                    <a:pt x="162" y="1"/>
                    <a:pt x="159" y="0"/>
                    <a:pt x="156" y="0"/>
                  </a:cubicBezTo>
                  <a:cubicBezTo>
                    <a:pt x="69" y="0"/>
                    <a:pt x="1" y="73"/>
                    <a:pt x="6" y="166"/>
                  </a:cubicBezTo>
                  <a:cubicBezTo>
                    <a:pt x="6" y="246"/>
                    <a:pt x="80" y="314"/>
                    <a:pt x="160" y="314"/>
                  </a:cubicBezTo>
                  <a:cubicBezTo>
                    <a:pt x="251" y="314"/>
                    <a:pt x="325" y="240"/>
                    <a:pt x="325" y="149"/>
                  </a:cubicBezTo>
                  <a:cubicBezTo>
                    <a:pt x="325" y="67"/>
                    <a:pt x="257" y="0"/>
                    <a:pt x="1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b="46381"/>
          <a:stretch/>
        </p:blipFill>
        <p:spPr>
          <a:xfrm>
            <a:off x="1625452" y="1851670"/>
            <a:ext cx="2769315" cy="2961248"/>
          </a:xfrm>
          <a:prstGeom prst="rect">
            <a:avLst/>
          </a:prstGeom>
        </p:spPr>
      </p:pic>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t="54215"/>
          <a:stretch/>
        </p:blipFill>
        <p:spPr>
          <a:xfrm>
            <a:off x="4688159" y="1851670"/>
            <a:ext cx="3054917" cy="2789381"/>
          </a:xfrm>
          <a:prstGeom prst="rect">
            <a:avLst/>
          </a:prstGeom>
        </p:spPr>
      </p:pic>
    </p:spTree>
    <p:extLst>
      <p:ext uri="{BB962C8B-B14F-4D97-AF65-F5344CB8AC3E}">
        <p14:creationId xmlns:p14="http://schemas.microsoft.com/office/powerpoint/2010/main" val="63078861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99"/>
        <p:cNvGrpSpPr/>
        <p:nvPr/>
      </p:nvGrpSpPr>
      <p:grpSpPr>
        <a:xfrm>
          <a:off x="0" y="0"/>
          <a:ext cx="0" cy="0"/>
          <a:chOff x="0" y="0"/>
          <a:chExt cx="0" cy="0"/>
        </a:xfrm>
      </p:grpSpPr>
      <p:grpSp>
        <p:nvGrpSpPr>
          <p:cNvPr id="700" name="Google Shape;700;p42"/>
          <p:cNvGrpSpPr/>
          <p:nvPr/>
        </p:nvGrpSpPr>
        <p:grpSpPr>
          <a:xfrm>
            <a:off x="2607325" y="351650"/>
            <a:ext cx="3838046" cy="1017677"/>
            <a:chOff x="2607325" y="351650"/>
            <a:chExt cx="3838046" cy="1017677"/>
          </a:xfrm>
        </p:grpSpPr>
        <p:sp>
          <p:nvSpPr>
            <p:cNvPr id="701" name="Google Shape;701;p42"/>
            <p:cNvSpPr/>
            <p:nvPr/>
          </p:nvSpPr>
          <p:spPr>
            <a:xfrm>
              <a:off x="2607325" y="383625"/>
              <a:ext cx="3766121" cy="985702"/>
            </a:xfrm>
            <a:custGeom>
              <a:avLst/>
              <a:gdLst/>
              <a:ahLst/>
              <a:cxnLst/>
              <a:rect l="l" t="t" r="r" b="b"/>
              <a:pathLst>
                <a:path w="17240" h="5035" extrusionOk="0">
                  <a:moveTo>
                    <a:pt x="6915" y="4653"/>
                  </a:moveTo>
                  <a:cubicBezTo>
                    <a:pt x="6909" y="4653"/>
                    <a:pt x="6903" y="4653"/>
                    <a:pt x="6897" y="4653"/>
                  </a:cubicBezTo>
                  <a:lnTo>
                    <a:pt x="6914" y="4653"/>
                  </a:lnTo>
                  <a:cubicBezTo>
                    <a:pt x="6914" y="4653"/>
                    <a:pt x="6915" y="4653"/>
                    <a:pt x="6915" y="4653"/>
                  </a:cubicBezTo>
                  <a:close/>
                  <a:moveTo>
                    <a:pt x="16795" y="0"/>
                  </a:moveTo>
                  <a:lnTo>
                    <a:pt x="16795" y="251"/>
                  </a:lnTo>
                  <a:cubicBezTo>
                    <a:pt x="17040" y="382"/>
                    <a:pt x="16943" y="758"/>
                    <a:pt x="16664" y="758"/>
                  </a:cubicBezTo>
                  <a:cubicBezTo>
                    <a:pt x="16385" y="758"/>
                    <a:pt x="16288" y="382"/>
                    <a:pt x="16533" y="251"/>
                  </a:cubicBezTo>
                  <a:lnTo>
                    <a:pt x="16533" y="6"/>
                  </a:lnTo>
                  <a:lnTo>
                    <a:pt x="15856" y="6"/>
                  </a:lnTo>
                  <a:lnTo>
                    <a:pt x="15856" y="251"/>
                  </a:lnTo>
                  <a:cubicBezTo>
                    <a:pt x="16100" y="382"/>
                    <a:pt x="16004" y="758"/>
                    <a:pt x="15725" y="758"/>
                  </a:cubicBezTo>
                  <a:cubicBezTo>
                    <a:pt x="15440" y="758"/>
                    <a:pt x="15349" y="382"/>
                    <a:pt x="15594" y="251"/>
                  </a:cubicBezTo>
                  <a:lnTo>
                    <a:pt x="15594" y="6"/>
                  </a:lnTo>
                  <a:lnTo>
                    <a:pt x="14910" y="6"/>
                  </a:lnTo>
                  <a:lnTo>
                    <a:pt x="14910" y="251"/>
                  </a:lnTo>
                  <a:cubicBezTo>
                    <a:pt x="15161" y="382"/>
                    <a:pt x="15064" y="758"/>
                    <a:pt x="14785" y="758"/>
                  </a:cubicBezTo>
                  <a:cubicBezTo>
                    <a:pt x="14500" y="758"/>
                    <a:pt x="14403" y="382"/>
                    <a:pt x="14654" y="251"/>
                  </a:cubicBezTo>
                  <a:lnTo>
                    <a:pt x="14654" y="6"/>
                  </a:lnTo>
                  <a:lnTo>
                    <a:pt x="13965" y="6"/>
                  </a:lnTo>
                  <a:lnTo>
                    <a:pt x="13965" y="251"/>
                  </a:lnTo>
                  <a:cubicBezTo>
                    <a:pt x="14210" y="382"/>
                    <a:pt x="14113" y="758"/>
                    <a:pt x="13834" y="758"/>
                  </a:cubicBezTo>
                  <a:cubicBezTo>
                    <a:pt x="13549" y="758"/>
                    <a:pt x="13458" y="382"/>
                    <a:pt x="13703" y="251"/>
                  </a:cubicBezTo>
                  <a:lnTo>
                    <a:pt x="13703" y="6"/>
                  </a:lnTo>
                  <a:lnTo>
                    <a:pt x="13019" y="6"/>
                  </a:lnTo>
                  <a:lnTo>
                    <a:pt x="13019" y="251"/>
                  </a:lnTo>
                  <a:cubicBezTo>
                    <a:pt x="13270" y="382"/>
                    <a:pt x="13173" y="758"/>
                    <a:pt x="12894" y="758"/>
                  </a:cubicBezTo>
                  <a:cubicBezTo>
                    <a:pt x="12609" y="758"/>
                    <a:pt x="12512" y="382"/>
                    <a:pt x="12763" y="251"/>
                  </a:cubicBezTo>
                  <a:lnTo>
                    <a:pt x="12763" y="6"/>
                  </a:lnTo>
                  <a:lnTo>
                    <a:pt x="12080" y="6"/>
                  </a:lnTo>
                  <a:lnTo>
                    <a:pt x="12080" y="251"/>
                  </a:lnTo>
                  <a:cubicBezTo>
                    <a:pt x="12325" y="382"/>
                    <a:pt x="12228" y="758"/>
                    <a:pt x="11949" y="758"/>
                  </a:cubicBezTo>
                  <a:cubicBezTo>
                    <a:pt x="11670" y="758"/>
                    <a:pt x="11573" y="382"/>
                    <a:pt x="11818" y="251"/>
                  </a:cubicBezTo>
                  <a:lnTo>
                    <a:pt x="11818" y="6"/>
                  </a:lnTo>
                  <a:lnTo>
                    <a:pt x="11140" y="6"/>
                  </a:lnTo>
                  <a:lnTo>
                    <a:pt x="11140" y="251"/>
                  </a:lnTo>
                  <a:cubicBezTo>
                    <a:pt x="11385" y="382"/>
                    <a:pt x="11288" y="758"/>
                    <a:pt x="11009" y="758"/>
                  </a:cubicBezTo>
                  <a:cubicBezTo>
                    <a:pt x="10730" y="758"/>
                    <a:pt x="10633" y="382"/>
                    <a:pt x="10878" y="251"/>
                  </a:cubicBezTo>
                  <a:lnTo>
                    <a:pt x="10878" y="6"/>
                  </a:lnTo>
                  <a:lnTo>
                    <a:pt x="10200" y="6"/>
                  </a:lnTo>
                  <a:lnTo>
                    <a:pt x="10200" y="251"/>
                  </a:lnTo>
                  <a:cubicBezTo>
                    <a:pt x="10445" y="382"/>
                    <a:pt x="10348" y="758"/>
                    <a:pt x="10069" y="758"/>
                  </a:cubicBezTo>
                  <a:cubicBezTo>
                    <a:pt x="9790" y="758"/>
                    <a:pt x="9693" y="382"/>
                    <a:pt x="9938" y="251"/>
                  </a:cubicBezTo>
                  <a:lnTo>
                    <a:pt x="9938" y="6"/>
                  </a:lnTo>
                  <a:lnTo>
                    <a:pt x="9266" y="6"/>
                  </a:lnTo>
                  <a:lnTo>
                    <a:pt x="9266" y="251"/>
                  </a:lnTo>
                  <a:cubicBezTo>
                    <a:pt x="9511" y="382"/>
                    <a:pt x="9414" y="758"/>
                    <a:pt x="9135" y="758"/>
                  </a:cubicBezTo>
                  <a:cubicBezTo>
                    <a:pt x="8850" y="758"/>
                    <a:pt x="8754" y="382"/>
                    <a:pt x="9004" y="251"/>
                  </a:cubicBezTo>
                  <a:lnTo>
                    <a:pt x="9004" y="6"/>
                  </a:lnTo>
                  <a:lnTo>
                    <a:pt x="8321" y="6"/>
                  </a:lnTo>
                  <a:lnTo>
                    <a:pt x="8321" y="251"/>
                  </a:lnTo>
                  <a:cubicBezTo>
                    <a:pt x="8571" y="382"/>
                    <a:pt x="8475" y="758"/>
                    <a:pt x="8190" y="758"/>
                  </a:cubicBezTo>
                  <a:cubicBezTo>
                    <a:pt x="7911" y="758"/>
                    <a:pt x="7814" y="382"/>
                    <a:pt x="8059" y="251"/>
                  </a:cubicBezTo>
                  <a:lnTo>
                    <a:pt x="8059" y="6"/>
                  </a:lnTo>
                  <a:lnTo>
                    <a:pt x="7381" y="6"/>
                  </a:lnTo>
                  <a:lnTo>
                    <a:pt x="7381" y="251"/>
                  </a:lnTo>
                  <a:cubicBezTo>
                    <a:pt x="7626" y="382"/>
                    <a:pt x="7535" y="758"/>
                    <a:pt x="7250" y="758"/>
                  </a:cubicBezTo>
                  <a:cubicBezTo>
                    <a:pt x="6971" y="758"/>
                    <a:pt x="6874" y="382"/>
                    <a:pt x="7119" y="251"/>
                  </a:cubicBezTo>
                  <a:lnTo>
                    <a:pt x="7119" y="6"/>
                  </a:lnTo>
                  <a:lnTo>
                    <a:pt x="6441" y="6"/>
                  </a:lnTo>
                  <a:lnTo>
                    <a:pt x="6441" y="251"/>
                  </a:lnTo>
                  <a:cubicBezTo>
                    <a:pt x="6686" y="382"/>
                    <a:pt x="6589" y="758"/>
                    <a:pt x="6310" y="758"/>
                  </a:cubicBezTo>
                  <a:cubicBezTo>
                    <a:pt x="6031" y="758"/>
                    <a:pt x="5935" y="382"/>
                    <a:pt x="6179" y="251"/>
                  </a:cubicBezTo>
                  <a:lnTo>
                    <a:pt x="6179" y="6"/>
                  </a:lnTo>
                  <a:lnTo>
                    <a:pt x="5502" y="6"/>
                  </a:lnTo>
                  <a:lnTo>
                    <a:pt x="5502" y="251"/>
                  </a:lnTo>
                  <a:cubicBezTo>
                    <a:pt x="5747" y="382"/>
                    <a:pt x="5650" y="758"/>
                    <a:pt x="5371" y="758"/>
                  </a:cubicBezTo>
                  <a:cubicBezTo>
                    <a:pt x="5086" y="758"/>
                    <a:pt x="4995" y="382"/>
                    <a:pt x="5240" y="251"/>
                  </a:cubicBezTo>
                  <a:lnTo>
                    <a:pt x="5240" y="6"/>
                  </a:lnTo>
                  <a:lnTo>
                    <a:pt x="4562" y="6"/>
                  </a:lnTo>
                  <a:lnTo>
                    <a:pt x="4562" y="251"/>
                  </a:lnTo>
                  <a:cubicBezTo>
                    <a:pt x="4807" y="382"/>
                    <a:pt x="4710" y="758"/>
                    <a:pt x="4431" y="758"/>
                  </a:cubicBezTo>
                  <a:cubicBezTo>
                    <a:pt x="4146" y="758"/>
                    <a:pt x="4049" y="382"/>
                    <a:pt x="4300" y="251"/>
                  </a:cubicBezTo>
                  <a:lnTo>
                    <a:pt x="4300" y="6"/>
                  </a:lnTo>
                  <a:lnTo>
                    <a:pt x="3617" y="6"/>
                  </a:lnTo>
                  <a:lnTo>
                    <a:pt x="3617" y="251"/>
                  </a:lnTo>
                  <a:cubicBezTo>
                    <a:pt x="3867" y="382"/>
                    <a:pt x="3770" y="758"/>
                    <a:pt x="3486" y="758"/>
                  </a:cubicBezTo>
                  <a:cubicBezTo>
                    <a:pt x="3207" y="758"/>
                    <a:pt x="3110" y="382"/>
                    <a:pt x="3360" y="251"/>
                  </a:cubicBezTo>
                  <a:lnTo>
                    <a:pt x="3360" y="6"/>
                  </a:lnTo>
                  <a:lnTo>
                    <a:pt x="2677" y="6"/>
                  </a:lnTo>
                  <a:lnTo>
                    <a:pt x="2677" y="251"/>
                  </a:lnTo>
                  <a:cubicBezTo>
                    <a:pt x="2922" y="382"/>
                    <a:pt x="2831" y="758"/>
                    <a:pt x="2546" y="758"/>
                  </a:cubicBezTo>
                  <a:cubicBezTo>
                    <a:pt x="2267" y="758"/>
                    <a:pt x="2170" y="382"/>
                    <a:pt x="2415" y="251"/>
                  </a:cubicBezTo>
                  <a:lnTo>
                    <a:pt x="2415" y="6"/>
                  </a:lnTo>
                  <a:lnTo>
                    <a:pt x="1737" y="6"/>
                  </a:lnTo>
                  <a:lnTo>
                    <a:pt x="1737" y="251"/>
                  </a:lnTo>
                  <a:cubicBezTo>
                    <a:pt x="1982" y="382"/>
                    <a:pt x="1885" y="758"/>
                    <a:pt x="1606" y="758"/>
                  </a:cubicBezTo>
                  <a:cubicBezTo>
                    <a:pt x="1327" y="758"/>
                    <a:pt x="1230" y="382"/>
                    <a:pt x="1475" y="251"/>
                  </a:cubicBezTo>
                  <a:lnTo>
                    <a:pt x="1475" y="6"/>
                  </a:lnTo>
                  <a:lnTo>
                    <a:pt x="792" y="6"/>
                  </a:lnTo>
                  <a:lnTo>
                    <a:pt x="792" y="251"/>
                  </a:lnTo>
                  <a:cubicBezTo>
                    <a:pt x="1037" y="382"/>
                    <a:pt x="940" y="758"/>
                    <a:pt x="661" y="758"/>
                  </a:cubicBezTo>
                  <a:cubicBezTo>
                    <a:pt x="382" y="758"/>
                    <a:pt x="285" y="382"/>
                    <a:pt x="530" y="251"/>
                  </a:cubicBezTo>
                  <a:lnTo>
                    <a:pt x="530" y="6"/>
                  </a:lnTo>
                  <a:lnTo>
                    <a:pt x="0" y="6"/>
                  </a:lnTo>
                  <a:lnTo>
                    <a:pt x="0" y="4972"/>
                  </a:lnTo>
                  <a:cubicBezTo>
                    <a:pt x="6" y="4972"/>
                    <a:pt x="12" y="4972"/>
                    <a:pt x="17" y="4967"/>
                  </a:cubicBezTo>
                  <a:cubicBezTo>
                    <a:pt x="56" y="4947"/>
                    <a:pt x="100" y="4938"/>
                    <a:pt x="145" y="4938"/>
                  </a:cubicBezTo>
                  <a:cubicBezTo>
                    <a:pt x="165" y="4938"/>
                    <a:pt x="185" y="4940"/>
                    <a:pt x="205" y="4944"/>
                  </a:cubicBezTo>
                  <a:cubicBezTo>
                    <a:pt x="222" y="4950"/>
                    <a:pt x="239" y="4955"/>
                    <a:pt x="256" y="4955"/>
                  </a:cubicBezTo>
                  <a:cubicBezTo>
                    <a:pt x="264" y="4957"/>
                    <a:pt x="270" y="4958"/>
                    <a:pt x="274" y="4958"/>
                  </a:cubicBezTo>
                  <a:cubicBezTo>
                    <a:pt x="293" y="4958"/>
                    <a:pt x="286" y="4943"/>
                    <a:pt x="291" y="4938"/>
                  </a:cubicBezTo>
                  <a:cubicBezTo>
                    <a:pt x="296" y="4927"/>
                    <a:pt x="302" y="4915"/>
                    <a:pt x="313" y="4910"/>
                  </a:cubicBezTo>
                  <a:cubicBezTo>
                    <a:pt x="336" y="4893"/>
                    <a:pt x="313" y="4864"/>
                    <a:pt x="359" y="4853"/>
                  </a:cubicBezTo>
                  <a:cubicBezTo>
                    <a:pt x="393" y="4841"/>
                    <a:pt x="433" y="4836"/>
                    <a:pt x="467" y="4830"/>
                  </a:cubicBezTo>
                  <a:lnTo>
                    <a:pt x="467" y="4830"/>
                  </a:lnTo>
                  <a:lnTo>
                    <a:pt x="444" y="4841"/>
                  </a:lnTo>
                  <a:cubicBezTo>
                    <a:pt x="433" y="4847"/>
                    <a:pt x="427" y="4858"/>
                    <a:pt x="422" y="4864"/>
                  </a:cubicBezTo>
                  <a:cubicBezTo>
                    <a:pt x="433" y="4875"/>
                    <a:pt x="456" y="4887"/>
                    <a:pt x="467" y="4904"/>
                  </a:cubicBezTo>
                  <a:cubicBezTo>
                    <a:pt x="484" y="4915"/>
                    <a:pt x="501" y="4938"/>
                    <a:pt x="467" y="4950"/>
                  </a:cubicBezTo>
                  <a:cubicBezTo>
                    <a:pt x="399" y="4972"/>
                    <a:pt x="376" y="5001"/>
                    <a:pt x="365" y="5035"/>
                  </a:cubicBezTo>
                  <a:cubicBezTo>
                    <a:pt x="416" y="5024"/>
                    <a:pt x="461" y="5006"/>
                    <a:pt x="507" y="4989"/>
                  </a:cubicBezTo>
                  <a:cubicBezTo>
                    <a:pt x="541" y="4938"/>
                    <a:pt x="592" y="4904"/>
                    <a:pt x="649" y="4893"/>
                  </a:cubicBezTo>
                  <a:lnTo>
                    <a:pt x="723" y="4875"/>
                  </a:lnTo>
                  <a:cubicBezTo>
                    <a:pt x="763" y="4866"/>
                    <a:pt x="804" y="4862"/>
                    <a:pt x="844" y="4862"/>
                  </a:cubicBezTo>
                  <a:cubicBezTo>
                    <a:pt x="931" y="4862"/>
                    <a:pt x="1018" y="4882"/>
                    <a:pt x="1099" y="4921"/>
                  </a:cubicBezTo>
                  <a:cubicBezTo>
                    <a:pt x="1172" y="4908"/>
                    <a:pt x="1245" y="4902"/>
                    <a:pt x="1317" y="4902"/>
                  </a:cubicBezTo>
                  <a:cubicBezTo>
                    <a:pt x="1341" y="4902"/>
                    <a:pt x="1366" y="4903"/>
                    <a:pt x="1390" y="4904"/>
                  </a:cubicBezTo>
                  <a:lnTo>
                    <a:pt x="1373" y="4875"/>
                  </a:lnTo>
                  <a:lnTo>
                    <a:pt x="1470" y="4858"/>
                  </a:lnTo>
                  <a:cubicBezTo>
                    <a:pt x="1493" y="4844"/>
                    <a:pt x="1516" y="4834"/>
                    <a:pt x="1543" y="4834"/>
                  </a:cubicBezTo>
                  <a:cubicBezTo>
                    <a:pt x="1549" y="4834"/>
                    <a:pt x="1555" y="4835"/>
                    <a:pt x="1561" y="4836"/>
                  </a:cubicBezTo>
                  <a:cubicBezTo>
                    <a:pt x="1578" y="4830"/>
                    <a:pt x="1601" y="4819"/>
                    <a:pt x="1618" y="4813"/>
                  </a:cubicBezTo>
                  <a:cubicBezTo>
                    <a:pt x="1630" y="4804"/>
                    <a:pt x="1646" y="4799"/>
                    <a:pt x="1662" y="4799"/>
                  </a:cubicBezTo>
                  <a:cubicBezTo>
                    <a:pt x="1668" y="4799"/>
                    <a:pt x="1674" y="4800"/>
                    <a:pt x="1680" y="4801"/>
                  </a:cubicBezTo>
                  <a:cubicBezTo>
                    <a:pt x="1675" y="4813"/>
                    <a:pt x="1697" y="4824"/>
                    <a:pt x="1737" y="4836"/>
                  </a:cubicBezTo>
                  <a:cubicBezTo>
                    <a:pt x="1766" y="4819"/>
                    <a:pt x="1806" y="4807"/>
                    <a:pt x="1840" y="4801"/>
                  </a:cubicBezTo>
                  <a:cubicBezTo>
                    <a:pt x="1851" y="4779"/>
                    <a:pt x="1891" y="4762"/>
                    <a:pt x="1919" y="4744"/>
                  </a:cubicBezTo>
                  <a:cubicBezTo>
                    <a:pt x="1925" y="4744"/>
                    <a:pt x="1931" y="4750"/>
                    <a:pt x="1937" y="4750"/>
                  </a:cubicBezTo>
                  <a:cubicBezTo>
                    <a:pt x="1948" y="4756"/>
                    <a:pt x="1959" y="4767"/>
                    <a:pt x="1971" y="4773"/>
                  </a:cubicBezTo>
                  <a:cubicBezTo>
                    <a:pt x="2096" y="4756"/>
                    <a:pt x="2227" y="4744"/>
                    <a:pt x="2364" y="4733"/>
                  </a:cubicBezTo>
                  <a:cubicBezTo>
                    <a:pt x="2529" y="4722"/>
                    <a:pt x="2671" y="4710"/>
                    <a:pt x="2814" y="4705"/>
                  </a:cubicBezTo>
                  <a:cubicBezTo>
                    <a:pt x="2848" y="4689"/>
                    <a:pt x="2884" y="4682"/>
                    <a:pt x="2922" y="4682"/>
                  </a:cubicBezTo>
                  <a:cubicBezTo>
                    <a:pt x="2941" y="4682"/>
                    <a:pt x="2960" y="4684"/>
                    <a:pt x="2979" y="4688"/>
                  </a:cubicBezTo>
                  <a:cubicBezTo>
                    <a:pt x="2990" y="4688"/>
                    <a:pt x="2996" y="4693"/>
                    <a:pt x="3007" y="4699"/>
                  </a:cubicBezTo>
                  <a:cubicBezTo>
                    <a:pt x="3121" y="4699"/>
                    <a:pt x="3235" y="4705"/>
                    <a:pt x="3349" y="4716"/>
                  </a:cubicBezTo>
                  <a:cubicBezTo>
                    <a:pt x="3372" y="4716"/>
                    <a:pt x="3394" y="4722"/>
                    <a:pt x="3412" y="4727"/>
                  </a:cubicBezTo>
                  <a:cubicBezTo>
                    <a:pt x="3423" y="4727"/>
                    <a:pt x="3429" y="4722"/>
                    <a:pt x="3440" y="4722"/>
                  </a:cubicBezTo>
                  <a:cubicBezTo>
                    <a:pt x="3525" y="4705"/>
                    <a:pt x="3611" y="4682"/>
                    <a:pt x="3691" y="4665"/>
                  </a:cubicBezTo>
                  <a:lnTo>
                    <a:pt x="3765" y="4682"/>
                  </a:lnTo>
                  <a:cubicBezTo>
                    <a:pt x="3782" y="4680"/>
                    <a:pt x="3799" y="4679"/>
                    <a:pt x="3816" y="4679"/>
                  </a:cubicBezTo>
                  <a:cubicBezTo>
                    <a:pt x="3903" y="4679"/>
                    <a:pt x="3991" y="4703"/>
                    <a:pt x="4067" y="4750"/>
                  </a:cubicBezTo>
                  <a:cubicBezTo>
                    <a:pt x="4249" y="4750"/>
                    <a:pt x="4425" y="4773"/>
                    <a:pt x="4608" y="4813"/>
                  </a:cubicBezTo>
                  <a:cubicBezTo>
                    <a:pt x="4653" y="4819"/>
                    <a:pt x="4699" y="4836"/>
                    <a:pt x="4744" y="4864"/>
                  </a:cubicBezTo>
                  <a:cubicBezTo>
                    <a:pt x="4758" y="4867"/>
                    <a:pt x="4774" y="4868"/>
                    <a:pt x="4791" y="4868"/>
                  </a:cubicBezTo>
                  <a:cubicBezTo>
                    <a:pt x="4807" y="4868"/>
                    <a:pt x="4824" y="4867"/>
                    <a:pt x="4841" y="4864"/>
                  </a:cubicBezTo>
                  <a:lnTo>
                    <a:pt x="4852" y="4841"/>
                  </a:lnTo>
                  <a:cubicBezTo>
                    <a:pt x="4864" y="4853"/>
                    <a:pt x="4881" y="4858"/>
                    <a:pt x="4898" y="4864"/>
                  </a:cubicBezTo>
                  <a:cubicBezTo>
                    <a:pt x="4915" y="4870"/>
                    <a:pt x="4955" y="4875"/>
                    <a:pt x="4983" y="4881"/>
                  </a:cubicBezTo>
                  <a:lnTo>
                    <a:pt x="5063" y="4875"/>
                  </a:lnTo>
                  <a:cubicBezTo>
                    <a:pt x="5077" y="4884"/>
                    <a:pt x="5093" y="4888"/>
                    <a:pt x="5109" y="4888"/>
                  </a:cubicBezTo>
                  <a:cubicBezTo>
                    <a:pt x="5124" y="4888"/>
                    <a:pt x="5140" y="4884"/>
                    <a:pt x="5154" y="4875"/>
                  </a:cubicBezTo>
                  <a:lnTo>
                    <a:pt x="5177" y="4875"/>
                  </a:lnTo>
                  <a:cubicBezTo>
                    <a:pt x="5251" y="4864"/>
                    <a:pt x="5314" y="4853"/>
                    <a:pt x="5382" y="4841"/>
                  </a:cubicBezTo>
                  <a:cubicBezTo>
                    <a:pt x="5372" y="4808"/>
                    <a:pt x="5404" y="4804"/>
                    <a:pt x="5443" y="4804"/>
                  </a:cubicBezTo>
                  <a:cubicBezTo>
                    <a:pt x="5457" y="4804"/>
                    <a:pt x="5471" y="4805"/>
                    <a:pt x="5485" y="4805"/>
                  </a:cubicBezTo>
                  <a:cubicBezTo>
                    <a:pt x="5500" y="4805"/>
                    <a:pt x="5513" y="4804"/>
                    <a:pt x="5524" y="4801"/>
                  </a:cubicBezTo>
                  <a:cubicBezTo>
                    <a:pt x="5543" y="4811"/>
                    <a:pt x="5562" y="4815"/>
                    <a:pt x="5582" y="4815"/>
                  </a:cubicBezTo>
                  <a:cubicBezTo>
                    <a:pt x="5598" y="4815"/>
                    <a:pt x="5615" y="4812"/>
                    <a:pt x="5633" y="4807"/>
                  </a:cubicBezTo>
                  <a:cubicBezTo>
                    <a:pt x="5673" y="4796"/>
                    <a:pt x="5718" y="4784"/>
                    <a:pt x="5730" y="4756"/>
                  </a:cubicBezTo>
                  <a:cubicBezTo>
                    <a:pt x="5749" y="4705"/>
                    <a:pt x="5759" y="4683"/>
                    <a:pt x="5796" y="4683"/>
                  </a:cubicBezTo>
                  <a:cubicBezTo>
                    <a:pt x="5825" y="4683"/>
                    <a:pt x="5871" y="4697"/>
                    <a:pt x="5952" y="4722"/>
                  </a:cubicBezTo>
                  <a:cubicBezTo>
                    <a:pt x="5957" y="4727"/>
                    <a:pt x="5969" y="4727"/>
                    <a:pt x="5974" y="4727"/>
                  </a:cubicBezTo>
                  <a:cubicBezTo>
                    <a:pt x="5997" y="4727"/>
                    <a:pt x="6026" y="4727"/>
                    <a:pt x="6026" y="4722"/>
                  </a:cubicBezTo>
                  <a:cubicBezTo>
                    <a:pt x="6026" y="4699"/>
                    <a:pt x="6060" y="4693"/>
                    <a:pt x="6094" y="4688"/>
                  </a:cubicBezTo>
                  <a:lnTo>
                    <a:pt x="6094" y="4688"/>
                  </a:lnTo>
                  <a:cubicBezTo>
                    <a:pt x="6094" y="4693"/>
                    <a:pt x="6094" y="4699"/>
                    <a:pt x="6088" y="4699"/>
                  </a:cubicBezTo>
                  <a:cubicBezTo>
                    <a:pt x="6071" y="4716"/>
                    <a:pt x="6060" y="4722"/>
                    <a:pt x="6094" y="4739"/>
                  </a:cubicBezTo>
                  <a:cubicBezTo>
                    <a:pt x="6107" y="4745"/>
                    <a:pt x="6123" y="4748"/>
                    <a:pt x="6139" y="4748"/>
                  </a:cubicBezTo>
                  <a:cubicBezTo>
                    <a:pt x="6150" y="4748"/>
                    <a:pt x="6162" y="4747"/>
                    <a:pt x="6174" y="4744"/>
                  </a:cubicBezTo>
                  <a:cubicBezTo>
                    <a:pt x="6231" y="4727"/>
                    <a:pt x="6288" y="4716"/>
                    <a:pt x="6345" y="4710"/>
                  </a:cubicBezTo>
                  <a:cubicBezTo>
                    <a:pt x="6362" y="4670"/>
                    <a:pt x="6436" y="4670"/>
                    <a:pt x="6515" y="4665"/>
                  </a:cubicBezTo>
                  <a:cubicBezTo>
                    <a:pt x="6520" y="4666"/>
                    <a:pt x="6526" y="4666"/>
                    <a:pt x="6531" y="4666"/>
                  </a:cubicBezTo>
                  <a:cubicBezTo>
                    <a:pt x="6556" y="4666"/>
                    <a:pt x="6582" y="4656"/>
                    <a:pt x="6601" y="4642"/>
                  </a:cubicBezTo>
                  <a:cubicBezTo>
                    <a:pt x="6629" y="4619"/>
                    <a:pt x="6658" y="4614"/>
                    <a:pt x="6692" y="4614"/>
                  </a:cubicBezTo>
                  <a:lnTo>
                    <a:pt x="6891" y="4614"/>
                  </a:lnTo>
                  <a:cubicBezTo>
                    <a:pt x="6931" y="4614"/>
                    <a:pt x="6886" y="4614"/>
                    <a:pt x="6914" y="4631"/>
                  </a:cubicBezTo>
                  <a:cubicBezTo>
                    <a:pt x="6920" y="4636"/>
                    <a:pt x="6920" y="4647"/>
                    <a:pt x="6915" y="4653"/>
                  </a:cubicBezTo>
                  <a:lnTo>
                    <a:pt x="6915" y="4653"/>
                  </a:lnTo>
                  <a:cubicBezTo>
                    <a:pt x="6951" y="4651"/>
                    <a:pt x="6987" y="4651"/>
                    <a:pt x="7025" y="4651"/>
                  </a:cubicBezTo>
                  <a:cubicBezTo>
                    <a:pt x="7112" y="4651"/>
                    <a:pt x="7205" y="4653"/>
                    <a:pt x="7307" y="4653"/>
                  </a:cubicBezTo>
                  <a:cubicBezTo>
                    <a:pt x="7358" y="4653"/>
                    <a:pt x="7410" y="4648"/>
                    <a:pt x="7461" y="4642"/>
                  </a:cubicBezTo>
                  <a:lnTo>
                    <a:pt x="7529" y="4636"/>
                  </a:lnTo>
                  <a:cubicBezTo>
                    <a:pt x="7558" y="4619"/>
                    <a:pt x="7586" y="4608"/>
                    <a:pt x="7615" y="4602"/>
                  </a:cubicBezTo>
                  <a:cubicBezTo>
                    <a:pt x="7626" y="4599"/>
                    <a:pt x="7636" y="4598"/>
                    <a:pt x="7645" y="4598"/>
                  </a:cubicBezTo>
                  <a:cubicBezTo>
                    <a:pt x="7654" y="4598"/>
                    <a:pt x="7663" y="4599"/>
                    <a:pt x="7672" y="4602"/>
                  </a:cubicBezTo>
                  <a:cubicBezTo>
                    <a:pt x="7672" y="4602"/>
                    <a:pt x="7683" y="4608"/>
                    <a:pt x="7683" y="4614"/>
                  </a:cubicBezTo>
                  <a:cubicBezTo>
                    <a:pt x="7683" y="4616"/>
                    <a:pt x="7683" y="4616"/>
                    <a:pt x="7683" y="4616"/>
                  </a:cubicBezTo>
                  <a:cubicBezTo>
                    <a:pt x="7683" y="4616"/>
                    <a:pt x="7683" y="4616"/>
                    <a:pt x="7683" y="4619"/>
                  </a:cubicBezTo>
                  <a:cubicBezTo>
                    <a:pt x="7763" y="4608"/>
                    <a:pt x="7848" y="4602"/>
                    <a:pt x="7928" y="4596"/>
                  </a:cubicBezTo>
                  <a:cubicBezTo>
                    <a:pt x="8082" y="4579"/>
                    <a:pt x="8235" y="4562"/>
                    <a:pt x="8389" y="4545"/>
                  </a:cubicBezTo>
                  <a:cubicBezTo>
                    <a:pt x="8403" y="4543"/>
                    <a:pt x="8416" y="4542"/>
                    <a:pt x="8429" y="4542"/>
                  </a:cubicBezTo>
                  <a:cubicBezTo>
                    <a:pt x="8484" y="4542"/>
                    <a:pt x="8536" y="4561"/>
                    <a:pt x="8577" y="4602"/>
                  </a:cubicBezTo>
                  <a:lnTo>
                    <a:pt x="8691" y="4568"/>
                  </a:lnTo>
                  <a:cubicBezTo>
                    <a:pt x="8691" y="4568"/>
                    <a:pt x="8685" y="4557"/>
                    <a:pt x="8691" y="4557"/>
                  </a:cubicBezTo>
                  <a:cubicBezTo>
                    <a:pt x="8714" y="4545"/>
                    <a:pt x="8731" y="4539"/>
                    <a:pt x="8754" y="4539"/>
                  </a:cubicBezTo>
                  <a:cubicBezTo>
                    <a:pt x="8885" y="4522"/>
                    <a:pt x="8987" y="4488"/>
                    <a:pt x="9118" y="4477"/>
                  </a:cubicBezTo>
                  <a:cubicBezTo>
                    <a:pt x="9123" y="4476"/>
                    <a:pt x="9128" y="4476"/>
                    <a:pt x="9133" y="4476"/>
                  </a:cubicBezTo>
                  <a:cubicBezTo>
                    <a:pt x="9168" y="4476"/>
                    <a:pt x="9216" y="4491"/>
                    <a:pt x="9221" y="4505"/>
                  </a:cubicBezTo>
                  <a:cubicBezTo>
                    <a:pt x="9226" y="4522"/>
                    <a:pt x="9232" y="4557"/>
                    <a:pt x="9243" y="4579"/>
                  </a:cubicBezTo>
                  <a:lnTo>
                    <a:pt x="9255" y="4579"/>
                  </a:lnTo>
                  <a:lnTo>
                    <a:pt x="9420" y="4642"/>
                  </a:lnTo>
                  <a:lnTo>
                    <a:pt x="9483" y="4642"/>
                  </a:lnTo>
                  <a:cubicBezTo>
                    <a:pt x="9565" y="4598"/>
                    <a:pt x="9658" y="4574"/>
                    <a:pt x="9751" y="4574"/>
                  </a:cubicBezTo>
                  <a:cubicBezTo>
                    <a:pt x="9825" y="4574"/>
                    <a:pt x="9899" y="4589"/>
                    <a:pt x="9967" y="4619"/>
                  </a:cubicBezTo>
                  <a:lnTo>
                    <a:pt x="10092" y="4636"/>
                  </a:lnTo>
                  <a:lnTo>
                    <a:pt x="10103" y="4636"/>
                  </a:lnTo>
                  <a:cubicBezTo>
                    <a:pt x="10160" y="4608"/>
                    <a:pt x="10223" y="4596"/>
                    <a:pt x="10291" y="4591"/>
                  </a:cubicBezTo>
                  <a:cubicBezTo>
                    <a:pt x="10308" y="4596"/>
                    <a:pt x="10326" y="4596"/>
                    <a:pt x="10343" y="4608"/>
                  </a:cubicBezTo>
                  <a:cubicBezTo>
                    <a:pt x="10348" y="4608"/>
                    <a:pt x="10354" y="4619"/>
                    <a:pt x="10354" y="4619"/>
                  </a:cubicBezTo>
                  <a:cubicBezTo>
                    <a:pt x="10348" y="4636"/>
                    <a:pt x="10343" y="4648"/>
                    <a:pt x="10337" y="4659"/>
                  </a:cubicBezTo>
                  <a:cubicBezTo>
                    <a:pt x="10331" y="4670"/>
                    <a:pt x="10314" y="4676"/>
                    <a:pt x="10326" y="4693"/>
                  </a:cubicBezTo>
                  <a:cubicBezTo>
                    <a:pt x="10331" y="4699"/>
                    <a:pt x="10343" y="4705"/>
                    <a:pt x="10348" y="4716"/>
                  </a:cubicBezTo>
                  <a:cubicBezTo>
                    <a:pt x="10360" y="4722"/>
                    <a:pt x="10377" y="4722"/>
                    <a:pt x="10394" y="4722"/>
                  </a:cubicBezTo>
                  <a:cubicBezTo>
                    <a:pt x="10408" y="4719"/>
                    <a:pt x="10422" y="4715"/>
                    <a:pt x="10438" y="4715"/>
                  </a:cubicBezTo>
                  <a:cubicBezTo>
                    <a:pt x="10454" y="4715"/>
                    <a:pt x="10471" y="4719"/>
                    <a:pt x="10491" y="4733"/>
                  </a:cubicBezTo>
                  <a:cubicBezTo>
                    <a:pt x="10508" y="4750"/>
                    <a:pt x="10531" y="4762"/>
                    <a:pt x="10559" y="4762"/>
                  </a:cubicBezTo>
                  <a:cubicBezTo>
                    <a:pt x="10656" y="4762"/>
                    <a:pt x="10679" y="4801"/>
                    <a:pt x="10730" y="4830"/>
                  </a:cubicBezTo>
                  <a:cubicBezTo>
                    <a:pt x="10747" y="4838"/>
                    <a:pt x="10742" y="4844"/>
                    <a:pt x="10727" y="4844"/>
                  </a:cubicBezTo>
                  <a:cubicBezTo>
                    <a:pt x="10722" y="4844"/>
                    <a:pt x="10715" y="4843"/>
                    <a:pt x="10707" y="4841"/>
                  </a:cubicBezTo>
                  <a:cubicBezTo>
                    <a:pt x="10697" y="4841"/>
                    <a:pt x="10688" y="4840"/>
                    <a:pt x="10679" y="4840"/>
                  </a:cubicBezTo>
                  <a:cubicBezTo>
                    <a:pt x="10605" y="4840"/>
                    <a:pt x="10582" y="4862"/>
                    <a:pt x="10582" y="4893"/>
                  </a:cubicBezTo>
                  <a:cubicBezTo>
                    <a:pt x="10582" y="4904"/>
                    <a:pt x="10588" y="4915"/>
                    <a:pt x="10588" y="4921"/>
                  </a:cubicBezTo>
                  <a:cubicBezTo>
                    <a:pt x="10667" y="4944"/>
                    <a:pt x="10747" y="4967"/>
                    <a:pt x="10832" y="4989"/>
                  </a:cubicBezTo>
                  <a:cubicBezTo>
                    <a:pt x="10841" y="4992"/>
                    <a:pt x="10851" y="4994"/>
                    <a:pt x="10861" y="4994"/>
                  </a:cubicBezTo>
                  <a:cubicBezTo>
                    <a:pt x="10871" y="4994"/>
                    <a:pt x="10881" y="4992"/>
                    <a:pt x="10889" y="4989"/>
                  </a:cubicBezTo>
                  <a:lnTo>
                    <a:pt x="11208" y="4932"/>
                  </a:lnTo>
                  <a:cubicBezTo>
                    <a:pt x="11197" y="4915"/>
                    <a:pt x="11185" y="4904"/>
                    <a:pt x="11174" y="4887"/>
                  </a:cubicBezTo>
                  <a:cubicBezTo>
                    <a:pt x="11157" y="4858"/>
                    <a:pt x="11157" y="4841"/>
                    <a:pt x="11208" y="4824"/>
                  </a:cubicBezTo>
                  <a:cubicBezTo>
                    <a:pt x="11231" y="4819"/>
                    <a:pt x="11248" y="4813"/>
                    <a:pt x="11271" y="4801"/>
                  </a:cubicBezTo>
                  <a:cubicBezTo>
                    <a:pt x="11291" y="4796"/>
                    <a:pt x="11313" y="4794"/>
                    <a:pt x="11335" y="4794"/>
                  </a:cubicBezTo>
                  <a:cubicBezTo>
                    <a:pt x="11361" y="4794"/>
                    <a:pt x="11388" y="4798"/>
                    <a:pt x="11413" y="4807"/>
                  </a:cubicBezTo>
                  <a:cubicBezTo>
                    <a:pt x="11436" y="4819"/>
                    <a:pt x="11447" y="4824"/>
                    <a:pt x="11470" y="4830"/>
                  </a:cubicBezTo>
                  <a:cubicBezTo>
                    <a:pt x="11509" y="4849"/>
                    <a:pt x="11551" y="4858"/>
                    <a:pt x="11591" y="4858"/>
                  </a:cubicBezTo>
                  <a:cubicBezTo>
                    <a:pt x="11610" y="4858"/>
                    <a:pt x="11629" y="4856"/>
                    <a:pt x="11647" y="4853"/>
                  </a:cubicBezTo>
                  <a:cubicBezTo>
                    <a:pt x="11698" y="4836"/>
                    <a:pt x="11738" y="4824"/>
                    <a:pt x="11789" y="4807"/>
                  </a:cubicBezTo>
                  <a:cubicBezTo>
                    <a:pt x="11835" y="4796"/>
                    <a:pt x="11886" y="4796"/>
                    <a:pt x="11932" y="4796"/>
                  </a:cubicBezTo>
                  <a:cubicBezTo>
                    <a:pt x="11973" y="4800"/>
                    <a:pt x="12029" y="4816"/>
                    <a:pt x="12064" y="4816"/>
                  </a:cubicBezTo>
                  <a:cubicBezTo>
                    <a:pt x="12072" y="4816"/>
                    <a:pt x="12080" y="4815"/>
                    <a:pt x="12085" y="4813"/>
                  </a:cubicBezTo>
                  <a:cubicBezTo>
                    <a:pt x="12142" y="4784"/>
                    <a:pt x="12194" y="4750"/>
                    <a:pt x="12165" y="4699"/>
                  </a:cubicBezTo>
                  <a:cubicBezTo>
                    <a:pt x="12159" y="4699"/>
                    <a:pt x="12159" y="4693"/>
                    <a:pt x="12154" y="4688"/>
                  </a:cubicBezTo>
                  <a:cubicBezTo>
                    <a:pt x="12142" y="4642"/>
                    <a:pt x="12194" y="4608"/>
                    <a:pt x="12285" y="4602"/>
                  </a:cubicBezTo>
                  <a:cubicBezTo>
                    <a:pt x="12307" y="4602"/>
                    <a:pt x="12325" y="4602"/>
                    <a:pt x="12347" y="4608"/>
                  </a:cubicBezTo>
                  <a:cubicBezTo>
                    <a:pt x="12364" y="4614"/>
                    <a:pt x="12381" y="4625"/>
                    <a:pt x="12399" y="4631"/>
                  </a:cubicBezTo>
                  <a:cubicBezTo>
                    <a:pt x="12433" y="4636"/>
                    <a:pt x="12461" y="4648"/>
                    <a:pt x="12490" y="4665"/>
                  </a:cubicBezTo>
                  <a:cubicBezTo>
                    <a:pt x="12598" y="4619"/>
                    <a:pt x="12706" y="4596"/>
                    <a:pt x="12826" y="4591"/>
                  </a:cubicBezTo>
                  <a:cubicBezTo>
                    <a:pt x="12849" y="4587"/>
                    <a:pt x="12872" y="4586"/>
                    <a:pt x="12895" y="4586"/>
                  </a:cubicBezTo>
                  <a:cubicBezTo>
                    <a:pt x="12993" y="4586"/>
                    <a:pt x="13091" y="4614"/>
                    <a:pt x="13179" y="4665"/>
                  </a:cubicBezTo>
                  <a:lnTo>
                    <a:pt x="13259" y="4676"/>
                  </a:lnTo>
                  <a:cubicBezTo>
                    <a:pt x="13304" y="4653"/>
                    <a:pt x="13361" y="4636"/>
                    <a:pt x="13412" y="4631"/>
                  </a:cubicBezTo>
                  <a:cubicBezTo>
                    <a:pt x="13488" y="4617"/>
                    <a:pt x="13564" y="4609"/>
                    <a:pt x="13640" y="4609"/>
                  </a:cubicBezTo>
                  <a:cubicBezTo>
                    <a:pt x="13689" y="4609"/>
                    <a:pt x="13739" y="4612"/>
                    <a:pt x="13788" y="4619"/>
                  </a:cubicBezTo>
                  <a:cubicBezTo>
                    <a:pt x="13868" y="4585"/>
                    <a:pt x="13953" y="4562"/>
                    <a:pt x="14039" y="4551"/>
                  </a:cubicBezTo>
                  <a:cubicBezTo>
                    <a:pt x="14101" y="4545"/>
                    <a:pt x="14164" y="4545"/>
                    <a:pt x="14221" y="4545"/>
                  </a:cubicBezTo>
                  <a:cubicBezTo>
                    <a:pt x="14323" y="4465"/>
                    <a:pt x="14547" y="4419"/>
                    <a:pt x="14759" y="4419"/>
                  </a:cubicBezTo>
                  <a:cubicBezTo>
                    <a:pt x="14771" y="4419"/>
                    <a:pt x="14784" y="4420"/>
                    <a:pt x="14796" y="4420"/>
                  </a:cubicBezTo>
                  <a:cubicBezTo>
                    <a:pt x="14813" y="4408"/>
                    <a:pt x="14836" y="4403"/>
                    <a:pt x="14859" y="4397"/>
                  </a:cubicBezTo>
                  <a:cubicBezTo>
                    <a:pt x="14916" y="4386"/>
                    <a:pt x="14973" y="4363"/>
                    <a:pt x="15018" y="4334"/>
                  </a:cubicBezTo>
                  <a:cubicBezTo>
                    <a:pt x="15053" y="4329"/>
                    <a:pt x="15081" y="4329"/>
                    <a:pt x="15109" y="4329"/>
                  </a:cubicBezTo>
                  <a:cubicBezTo>
                    <a:pt x="15121" y="4295"/>
                    <a:pt x="15121" y="4255"/>
                    <a:pt x="15201" y="4243"/>
                  </a:cubicBezTo>
                  <a:lnTo>
                    <a:pt x="15315" y="4198"/>
                  </a:lnTo>
                  <a:cubicBezTo>
                    <a:pt x="15303" y="4186"/>
                    <a:pt x="15292" y="4169"/>
                    <a:pt x="15280" y="4158"/>
                  </a:cubicBezTo>
                  <a:cubicBezTo>
                    <a:pt x="15269" y="4141"/>
                    <a:pt x="15258" y="4129"/>
                    <a:pt x="15246" y="4118"/>
                  </a:cubicBezTo>
                  <a:cubicBezTo>
                    <a:pt x="15261" y="4114"/>
                    <a:pt x="15277" y="4112"/>
                    <a:pt x="15293" y="4112"/>
                  </a:cubicBezTo>
                  <a:cubicBezTo>
                    <a:pt x="15325" y="4112"/>
                    <a:pt x="15358" y="4120"/>
                    <a:pt x="15389" y="4135"/>
                  </a:cubicBezTo>
                  <a:cubicBezTo>
                    <a:pt x="15406" y="4141"/>
                    <a:pt x="15417" y="4152"/>
                    <a:pt x="15434" y="4158"/>
                  </a:cubicBezTo>
                  <a:cubicBezTo>
                    <a:pt x="15476" y="4179"/>
                    <a:pt x="15522" y="4191"/>
                    <a:pt x="15568" y="4191"/>
                  </a:cubicBezTo>
                  <a:cubicBezTo>
                    <a:pt x="15584" y="4191"/>
                    <a:pt x="15600" y="4189"/>
                    <a:pt x="15616" y="4186"/>
                  </a:cubicBezTo>
                  <a:cubicBezTo>
                    <a:pt x="15673" y="4175"/>
                    <a:pt x="15719" y="4164"/>
                    <a:pt x="15776" y="4152"/>
                  </a:cubicBezTo>
                  <a:cubicBezTo>
                    <a:pt x="15801" y="4149"/>
                    <a:pt x="15827" y="4148"/>
                    <a:pt x="15853" y="4148"/>
                  </a:cubicBezTo>
                  <a:cubicBezTo>
                    <a:pt x="15878" y="4148"/>
                    <a:pt x="15904" y="4149"/>
                    <a:pt x="15930" y="4152"/>
                  </a:cubicBezTo>
                  <a:cubicBezTo>
                    <a:pt x="15964" y="4158"/>
                    <a:pt x="16009" y="4175"/>
                    <a:pt x="16049" y="4175"/>
                  </a:cubicBezTo>
                  <a:lnTo>
                    <a:pt x="16118" y="4164"/>
                  </a:lnTo>
                  <a:cubicBezTo>
                    <a:pt x="16169" y="4141"/>
                    <a:pt x="16214" y="4118"/>
                    <a:pt x="16197" y="4072"/>
                  </a:cubicBezTo>
                  <a:cubicBezTo>
                    <a:pt x="16192" y="4067"/>
                    <a:pt x="16192" y="4061"/>
                    <a:pt x="16192" y="4055"/>
                  </a:cubicBezTo>
                  <a:cubicBezTo>
                    <a:pt x="16192" y="4021"/>
                    <a:pt x="16226" y="3998"/>
                    <a:pt x="16288" y="3987"/>
                  </a:cubicBezTo>
                  <a:cubicBezTo>
                    <a:pt x="16343" y="3957"/>
                    <a:pt x="16402" y="3940"/>
                    <a:pt x="16462" y="3940"/>
                  </a:cubicBezTo>
                  <a:cubicBezTo>
                    <a:pt x="16470" y="3940"/>
                    <a:pt x="16479" y="3941"/>
                    <a:pt x="16488" y="3941"/>
                  </a:cubicBezTo>
                  <a:cubicBezTo>
                    <a:pt x="16539" y="3911"/>
                    <a:pt x="16598" y="3897"/>
                    <a:pt x="16658" y="3897"/>
                  </a:cubicBezTo>
                  <a:cubicBezTo>
                    <a:pt x="16677" y="3897"/>
                    <a:pt x="16696" y="3899"/>
                    <a:pt x="16716" y="3902"/>
                  </a:cubicBezTo>
                  <a:cubicBezTo>
                    <a:pt x="16892" y="3924"/>
                    <a:pt x="17000" y="3981"/>
                    <a:pt x="17160" y="4010"/>
                  </a:cubicBezTo>
                  <a:lnTo>
                    <a:pt x="17239" y="4021"/>
                  </a:lnTo>
                  <a:lnTo>
                    <a:pt x="1723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42"/>
            <p:cNvSpPr/>
            <p:nvPr/>
          </p:nvSpPr>
          <p:spPr>
            <a:xfrm>
              <a:off x="2679250" y="351650"/>
              <a:ext cx="3766121" cy="985702"/>
            </a:xfrm>
            <a:custGeom>
              <a:avLst/>
              <a:gdLst/>
              <a:ahLst/>
              <a:cxnLst/>
              <a:rect l="l" t="t" r="r" b="b"/>
              <a:pathLst>
                <a:path w="17240" h="5035" extrusionOk="0">
                  <a:moveTo>
                    <a:pt x="6915" y="4653"/>
                  </a:moveTo>
                  <a:cubicBezTo>
                    <a:pt x="6909" y="4653"/>
                    <a:pt x="6903" y="4653"/>
                    <a:pt x="6897" y="4653"/>
                  </a:cubicBezTo>
                  <a:lnTo>
                    <a:pt x="6914" y="4653"/>
                  </a:lnTo>
                  <a:cubicBezTo>
                    <a:pt x="6914" y="4653"/>
                    <a:pt x="6915" y="4653"/>
                    <a:pt x="6915" y="4653"/>
                  </a:cubicBezTo>
                  <a:close/>
                  <a:moveTo>
                    <a:pt x="16795" y="0"/>
                  </a:moveTo>
                  <a:lnTo>
                    <a:pt x="16795" y="251"/>
                  </a:lnTo>
                  <a:cubicBezTo>
                    <a:pt x="17040" y="382"/>
                    <a:pt x="16943" y="758"/>
                    <a:pt x="16664" y="758"/>
                  </a:cubicBezTo>
                  <a:cubicBezTo>
                    <a:pt x="16385" y="758"/>
                    <a:pt x="16288" y="382"/>
                    <a:pt x="16533" y="251"/>
                  </a:cubicBezTo>
                  <a:lnTo>
                    <a:pt x="16533" y="6"/>
                  </a:lnTo>
                  <a:lnTo>
                    <a:pt x="15856" y="6"/>
                  </a:lnTo>
                  <a:lnTo>
                    <a:pt x="15856" y="251"/>
                  </a:lnTo>
                  <a:cubicBezTo>
                    <a:pt x="16100" y="382"/>
                    <a:pt x="16004" y="758"/>
                    <a:pt x="15725" y="758"/>
                  </a:cubicBezTo>
                  <a:cubicBezTo>
                    <a:pt x="15440" y="758"/>
                    <a:pt x="15349" y="382"/>
                    <a:pt x="15594" y="251"/>
                  </a:cubicBezTo>
                  <a:lnTo>
                    <a:pt x="15594" y="6"/>
                  </a:lnTo>
                  <a:lnTo>
                    <a:pt x="14910" y="6"/>
                  </a:lnTo>
                  <a:lnTo>
                    <a:pt x="14910" y="251"/>
                  </a:lnTo>
                  <a:cubicBezTo>
                    <a:pt x="15161" y="382"/>
                    <a:pt x="15064" y="758"/>
                    <a:pt x="14785" y="758"/>
                  </a:cubicBezTo>
                  <a:cubicBezTo>
                    <a:pt x="14500" y="758"/>
                    <a:pt x="14403" y="382"/>
                    <a:pt x="14654" y="251"/>
                  </a:cubicBezTo>
                  <a:lnTo>
                    <a:pt x="14654" y="6"/>
                  </a:lnTo>
                  <a:lnTo>
                    <a:pt x="13965" y="6"/>
                  </a:lnTo>
                  <a:lnTo>
                    <a:pt x="13965" y="251"/>
                  </a:lnTo>
                  <a:cubicBezTo>
                    <a:pt x="14210" y="382"/>
                    <a:pt x="14113" y="758"/>
                    <a:pt x="13834" y="758"/>
                  </a:cubicBezTo>
                  <a:cubicBezTo>
                    <a:pt x="13549" y="758"/>
                    <a:pt x="13458" y="382"/>
                    <a:pt x="13703" y="251"/>
                  </a:cubicBezTo>
                  <a:lnTo>
                    <a:pt x="13703" y="6"/>
                  </a:lnTo>
                  <a:lnTo>
                    <a:pt x="13019" y="6"/>
                  </a:lnTo>
                  <a:lnTo>
                    <a:pt x="13019" y="251"/>
                  </a:lnTo>
                  <a:cubicBezTo>
                    <a:pt x="13270" y="382"/>
                    <a:pt x="13173" y="758"/>
                    <a:pt x="12894" y="758"/>
                  </a:cubicBezTo>
                  <a:cubicBezTo>
                    <a:pt x="12609" y="758"/>
                    <a:pt x="12512" y="382"/>
                    <a:pt x="12763" y="251"/>
                  </a:cubicBezTo>
                  <a:lnTo>
                    <a:pt x="12763" y="6"/>
                  </a:lnTo>
                  <a:lnTo>
                    <a:pt x="12080" y="6"/>
                  </a:lnTo>
                  <a:lnTo>
                    <a:pt x="12080" y="251"/>
                  </a:lnTo>
                  <a:cubicBezTo>
                    <a:pt x="12325" y="382"/>
                    <a:pt x="12228" y="758"/>
                    <a:pt x="11949" y="758"/>
                  </a:cubicBezTo>
                  <a:cubicBezTo>
                    <a:pt x="11670" y="758"/>
                    <a:pt x="11573" y="382"/>
                    <a:pt x="11818" y="251"/>
                  </a:cubicBezTo>
                  <a:lnTo>
                    <a:pt x="11818" y="6"/>
                  </a:lnTo>
                  <a:lnTo>
                    <a:pt x="11140" y="6"/>
                  </a:lnTo>
                  <a:lnTo>
                    <a:pt x="11140" y="251"/>
                  </a:lnTo>
                  <a:cubicBezTo>
                    <a:pt x="11385" y="382"/>
                    <a:pt x="11288" y="758"/>
                    <a:pt x="11009" y="758"/>
                  </a:cubicBezTo>
                  <a:cubicBezTo>
                    <a:pt x="10730" y="758"/>
                    <a:pt x="10633" y="382"/>
                    <a:pt x="10878" y="251"/>
                  </a:cubicBezTo>
                  <a:lnTo>
                    <a:pt x="10878" y="6"/>
                  </a:lnTo>
                  <a:lnTo>
                    <a:pt x="10200" y="6"/>
                  </a:lnTo>
                  <a:lnTo>
                    <a:pt x="10200" y="251"/>
                  </a:lnTo>
                  <a:cubicBezTo>
                    <a:pt x="10445" y="382"/>
                    <a:pt x="10348" y="758"/>
                    <a:pt x="10069" y="758"/>
                  </a:cubicBezTo>
                  <a:cubicBezTo>
                    <a:pt x="9790" y="758"/>
                    <a:pt x="9693" y="382"/>
                    <a:pt x="9938" y="251"/>
                  </a:cubicBezTo>
                  <a:lnTo>
                    <a:pt x="9938" y="6"/>
                  </a:lnTo>
                  <a:lnTo>
                    <a:pt x="9266" y="6"/>
                  </a:lnTo>
                  <a:lnTo>
                    <a:pt x="9266" y="251"/>
                  </a:lnTo>
                  <a:cubicBezTo>
                    <a:pt x="9511" y="382"/>
                    <a:pt x="9414" y="758"/>
                    <a:pt x="9135" y="758"/>
                  </a:cubicBezTo>
                  <a:cubicBezTo>
                    <a:pt x="8850" y="758"/>
                    <a:pt x="8754" y="382"/>
                    <a:pt x="9004" y="251"/>
                  </a:cubicBezTo>
                  <a:lnTo>
                    <a:pt x="9004" y="6"/>
                  </a:lnTo>
                  <a:lnTo>
                    <a:pt x="8321" y="6"/>
                  </a:lnTo>
                  <a:lnTo>
                    <a:pt x="8321" y="251"/>
                  </a:lnTo>
                  <a:cubicBezTo>
                    <a:pt x="8571" y="382"/>
                    <a:pt x="8475" y="758"/>
                    <a:pt x="8190" y="758"/>
                  </a:cubicBezTo>
                  <a:cubicBezTo>
                    <a:pt x="7911" y="758"/>
                    <a:pt x="7814" y="382"/>
                    <a:pt x="8059" y="251"/>
                  </a:cubicBezTo>
                  <a:lnTo>
                    <a:pt x="8059" y="6"/>
                  </a:lnTo>
                  <a:lnTo>
                    <a:pt x="7381" y="6"/>
                  </a:lnTo>
                  <a:lnTo>
                    <a:pt x="7381" y="251"/>
                  </a:lnTo>
                  <a:cubicBezTo>
                    <a:pt x="7626" y="382"/>
                    <a:pt x="7535" y="758"/>
                    <a:pt x="7250" y="758"/>
                  </a:cubicBezTo>
                  <a:cubicBezTo>
                    <a:pt x="6971" y="758"/>
                    <a:pt x="6874" y="382"/>
                    <a:pt x="7119" y="251"/>
                  </a:cubicBezTo>
                  <a:lnTo>
                    <a:pt x="7119" y="6"/>
                  </a:lnTo>
                  <a:lnTo>
                    <a:pt x="6441" y="6"/>
                  </a:lnTo>
                  <a:lnTo>
                    <a:pt x="6441" y="251"/>
                  </a:lnTo>
                  <a:cubicBezTo>
                    <a:pt x="6686" y="382"/>
                    <a:pt x="6589" y="758"/>
                    <a:pt x="6310" y="758"/>
                  </a:cubicBezTo>
                  <a:cubicBezTo>
                    <a:pt x="6031" y="758"/>
                    <a:pt x="5935" y="382"/>
                    <a:pt x="6179" y="251"/>
                  </a:cubicBezTo>
                  <a:lnTo>
                    <a:pt x="6179" y="6"/>
                  </a:lnTo>
                  <a:lnTo>
                    <a:pt x="5502" y="6"/>
                  </a:lnTo>
                  <a:lnTo>
                    <a:pt x="5502" y="251"/>
                  </a:lnTo>
                  <a:cubicBezTo>
                    <a:pt x="5747" y="382"/>
                    <a:pt x="5650" y="758"/>
                    <a:pt x="5371" y="758"/>
                  </a:cubicBezTo>
                  <a:cubicBezTo>
                    <a:pt x="5086" y="758"/>
                    <a:pt x="4995" y="382"/>
                    <a:pt x="5240" y="251"/>
                  </a:cubicBezTo>
                  <a:lnTo>
                    <a:pt x="5240" y="6"/>
                  </a:lnTo>
                  <a:lnTo>
                    <a:pt x="4562" y="6"/>
                  </a:lnTo>
                  <a:lnTo>
                    <a:pt x="4562" y="251"/>
                  </a:lnTo>
                  <a:cubicBezTo>
                    <a:pt x="4807" y="382"/>
                    <a:pt x="4710" y="758"/>
                    <a:pt x="4431" y="758"/>
                  </a:cubicBezTo>
                  <a:cubicBezTo>
                    <a:pt x="4146" y="758"/>
                    <a:pt x="4049" y="382"/>
                    <a:pt x="4300" y="251"/>
                  </a:cubicBezTo>
                  <a:lnTo>
                    <a:pt x="4300" y="6"/>
                  </a:lnTo>
                  <a:lnTo>
                    <a:pt x="3617" y="6"/>
                  </a:lnTo>
                  <a:lnTo>
                    <a:pt x="3617" y="251"/>
                  </a:lnTo>
                  <a:cubicBezTo>
                    <a:pt x="3867" y="382"/>
                    <a:pt x="3770" y="758"/>
                    <a:pt x="3486" y="758"/>
                  </a:cubicBezTo>
                  <a:cubicBezTo>
                    <a:pt x="3207" y="758"/>
                    <a:pt x="3110" y="382"/>
                    <a:pt x="3360" y="251"/>
                  </a:cubicBezTo>
                  <a:lnTo>
                    <a:pt x="3360" y="6"/>
                  </a:lnTo>
                  <a:lnTo>
                    <a:pt x="2677" y="6"/>
                  </a:lnTo>
                  <a:lnTo>
                    <a:pt x="2677" y="251"/>
                  </a:lnTo>
                  <a:cubicBezTo>
                    <a:pt x="2922" y="382"/>
                    <a:pt x="2831" y="758"/>
                    <a:pt x="2546" y="758"/>
                  </a:cubicBezTo>
                  <a:cubicBezTo>
                    <a:pt x="2267" y="758"/>
                    <a:pt x="2170" y="382"/>
                    <a:pt x="2415" y="251"/>
                  </a:cubicBezTo>
                  <a:lnTo>
                    <a:pt x="2415" y="6"/>
                  </a:lnTo>
                  <a:lnTo>
                    <a:pt x="1737" y="6"/>
                  </a:lnTo>
                  <a:lnTo>
                    <a:pt x="1737" y="251"/>
                  </a:lnTo>
                  <a:cubicBezTo>
                    <a:pt x="1982" y="382"/>
                    <a:pt x="1885" y="758"/>
                    <a:pt x="1606" y="758"/>
                  </a:cubicBezTo>
                  <a:cubicBezTo>
                    <a:pt x="1327" y="758"/>
                    <a:pt x="1230" y="382"/>
                    <a:pt x="1475" y="251"/>
                  </a:cubicBezTo>
                  <a:lnTo>
                    <a:pt x="1475" y="6"/>
                  </a:lnTo>
                  <a:lnTo>
                    <a:pt x="792" y="6"/>
                  </a:lnTo>
                  <a:lnTo>
                    <a:pt x="792" y="251"/>
                  </a:lnTo>
                  <a:cubicBezTo>
                    <a:pt x="1037" y="382"/>
                    <a:pt x="940" y="758"/>
                    <a:pt x="661" y="758"/>
                  </a:cubicBezTo>
                  <a:cubicBezTo>
                    <a:pt x="382" y="758"/>
                    <a:pt x="285" y="382"/>
                    <a:pt x="530" y="251"/>
                  </a:cubicBezTo>
                  <a:lnTo>
                    <a:pt x="530" y="6"/>
                  </a:lnTo>
                  <a:lnTo>
                    <a:pt x="0" y="6"/>
                  </a:lnTo>
                  <a:lnTo>
                    <a:pt x="0" y="4972"/>
                  </a:lnTo>
                  <a:cubicBezTo>
                    <a:pt x="6" y="4972"/>
                    <a:pt x="12" y="4972"/>
                    <a:pt x="17" y="4967"/>
                  </a:cubicBezTo>
                  <a:cubicBezTo>
                    <a:pt x="56" y="4947"/>
                    <a:pt x="100" y="4938"/>
                    <a:pt x="145" y="4938"/>
                  </a:cubicBezTo>
                  <a:cubicBezTo>
                    <a:pt x="165" y="4938"/>
                    <a:pt x="185" y="4940"/>
                    <a:pt x="205" y="4944"/>
                  </a:cubicBezTo>
                  <a:cubicBezTo>
                    <a:pt x="222" y="4950"/>
                    <a:pt x="239" y="4955"/>
                    <a:pt x="256" y="4955"/>
                  </a:cubicBezTo>
                  <a:cubicBezTo>
                    <a:pt x="264" y="4957"/>
                    <a:pt x="270" y="4958"/>
                    <a:pt x="274" y="4958"/>
                  </a:cubicBezTo>
                  <a:cubicBezTo>
                    <a:pt x="293" y="4958"/>
                    <a:pt x="286" y="4943"/>
                    <a:pt x="291" y="4938"/>
                  </a:cubicBezTo>
                  <a:cubicBezTo>
                    <a:pt x="296" y="4927"/>
                    <a:pt x="302" y="4915"/>
                    <a:pt x="313" y="4910"/>
                  </a:cubicBezTo>
                  <a:cubicBezTo>
                    <a:pt x="336" y="4893"/>
                    <a:pt x="313" y="4864"/>
                    <a:pt x="359" y="4853"/>
                  </a:cubicBezTo>
                  <a:cubicBezTo>
                    <a:pt x="393" y="4841"/>
                    <a:pt x="433" y="4836"/>
                    <a:pt x="467" y="4830"/>
                  </a:cubicBezTo>
                  <a:lnTo>
                    <a:pt x="467" y="4830"/>
                  </a:lnTo>
                  <a:lnTo>
                    <a:pt x="444" y="4841"/>
                  </a:lnTo>
                  <a:cubicBezTo>
                    <a:pt x="433" y="4847"/>
                    <a:pt x="427" y="4858"/>
                    <a:pt x="422" y="4864"/>
                  </a:cubicBezTo>
                  <a:cubicBezTo>
                    <a:pt x="433" y="4875"/>
                    <a:pt x="456" y="4887"/>
                    <a:pt x="467" y="4904"/>
                  </a:cubicBezTo>
                  <a:cubicBezTo>
                    <a:pt x="484" y="4915"/>
                    <a:pt x="501" y="4938"/>
                    <a:pt x="467" y="4950"/>
                  </a:cubicBezTo>
                  <a:cubicBezTo>
                    <a:pt x="399" y="4972"/>
                    <a:pt x="376" y="5001"/>
                    <a:pt x="365" y="5035"/>
                  </a:cubicBezTo>
                  <a:cubicBezTo>
                    <a:pt x="416" y="5024"/>
                    <a:pt x="461" y="5006"/>
                    <a:pt x="507" y="4989"/>
                  </a:cubicBezTo>
                  <a:cubicBezTo>
                    <a:pt x="541" y="4938"/>
                    <a:pt x="592" y="4904"/>
                    <a:pt x="649" y="4893"/>
                  </a:cubicBezTo>
                  <a:lnTo>
                    <a:pt x="723" y="4875"/>
                  </a:lnTo>
                  <a:cubicBezTo>
                    <a:pt x="763" y="4866"/>
                    <a:pt x="804" y="4862"/>
                    <a:pt x="844" y="4862"/>
                  </a:cubicBezTo>
                  <a:cubicBezTo>
                    <a:pt x="931" y="4862"/>
                    <a:pt x="1018" y="4882"/>
                    <a:pt x="1099" y="4921"/>
                  </a:cubicBezTo>
                  <a:cubicBezTo>
                    <a:pt x="1172" y="4908"/>
                    <a:pt x="1245" y="4902"/>
                    <a:pt x="1317" y="4902"/>
                  </a:cubicBezTo>
                  <a:cubicBezTo>
                    <a:pt x="1341" y="4902"/>
                    <a:pt x="1366" y="4903"/>
                    <a:pt x="1390" y="4904"/>
                  </a:cubicBezTo>
                  <a:lnTo>
                    <a:pt x="1373" y="4875"/>
                  </a:lnTo>
                  <a:lnTo>
                    <a:pt x="1470" y="4858"/>
                  </a:lnTo>
                  <a:cubicBezTo>
                    <a:pt x="1493" y="4844"/>
                    <a:pt x="1516" y="4834"/>
                    <a:pt x="1543" y="4834"/>
                  </a:cubicBezTo>
                  <a:cubicBezTo>
                    <a:pt x="1549" y="4834"/>
                    <a:pt x="1555" y="4835"/>
                    <a:pt x="1561" y="4836"/>
                  </a:cubicBezTo>
                  <a:cubicBezTo>
                    <a:pt x="1578" y="4830"/>
                    <a:pt x="1601" y="4819"/>
                    <a:pt x="1618" y="4813"/>
                  </a:cubicBezTo>
                  <a:cubicBezTo>
                    <a:pt x="1630" y="4804"/>
                    <a:pt x="1646" y="4799"/>
                    <a:pt x="1662" y="4799"/>
                  </a:cubicBezTo>
                  <a:cubicBezTo>
                    <a:pt x="1668" y="4799"/>
                    <a:pt x="1674" y="4800"/>
                    <a:pt x="1680" y="4801"/>
                  </a:cubicBezTo>
                  <a:cubicBezTo>
                    <a:pt x="1675" y="4813"/>
                    <a:pt x="1697" y="4824"/>
                    <a:pt x="1737" y="4836"/>
                  </a:cubicBezTo>
                  <a:cubicBezTo>
                    <a:pt x="1766" y="4819"/>
                    <a:pt x="1806" y="4807"/>
                    <a:pt x="1840" y="4801"/>
                  </a:cubicBezTo>
                  <a:cubicBezTo>
                    <a:pt x="1851" y="4779"/>
                    <a:pt x="1891" y="4762"/>
                    <a:pt x="1919" y="4744"/>
                  </a:cubicBezTo>
                  <a:cubicBezTo>
                    <a:pt x="1925" y="4744"/>
                    <a:pt x="1931" y="4750"/>
                    <a:pt x="1937" y="4750"/>
                  </a:cubicBezTo>
                  <a:cubicBezTo>
                    <a:pt x="1948" y="4756"/>
                    <a:pt x="1959" y="4767"/>
                    <a:pt x="1971" y="4773"/>
                  </a:cubicBezTo>
                  <a:cubicBezTo>
                    <a:pt x="2096" y="4756"/>
                    <a:pt x="2227" y="4744"/>
                    <a:pt x="2364" y="4733"/>
                  </a:cubicBezTo>
                  <a:cubicBezTo>
                    <a:pt x="2529" y="4722"/>
                    <a:pt x="2671" y="4710"/>
                    <a:pt x="2814" y="4705"/>
                  </a:cubicBezTo>
                  <a:cubicBezTo>
                    <a:pt x="2848" y="4689"/>
                    <a:pt x="2884" y="4682"/>
                    <a:pt x="2922" y="4682"/>
                  </a:cubicBezTo>
                  <a:cubicBezTo>
                    <a:pt x="2941" y="4682"/>
                    <a:pt x="2960" y="4684"/>
                    <a:pt x="2979" y="4688"/>
                  </a:cubicBezTo>
                  <a:cubicBezTo>
                    <a:pt x="2990" y="4688"/>
                    <a:pt x="2996" y="4693"/>
                    <a:pt x="3007" y="4699"/>
                  </a:cubicBezTo>
                  <a:cubicBezTo>
                    <a:pt x="3121" y="4699"/>
                    <a:pt x="3235" y="4705"/>
                    <a:pt x="3349" y="4716"/>
                  </a:cubicBezTo>
                  <a:cubicBezTo>
                    <a:pt x="3372" y="4716"/>
                    <a:pt x="3394" y="4722"/>
                    <a:pt x="3412" y="4727"/>
                  </a:cubicBezTo>
                  <a:cubicBezTo>
                    <a:pt x="3423" y="4727"/>
                    <a:pt x="3429" y="4722"/>
                    <a:pt x="3440" y="4722"/>
                  </a:cubicBezTo>
                  <a:cubicBezTo>
                    <a:pt x="3525" y="4705"/>
                    <a:pt x="3611" y="4682"/>
                    <a:pt x="3691" y="4665"/>
                  </a:cubicBezTo>
                  <a:lnTo>
                    <a:pt x="3765" y="4682"/>
                  </a:lnTo>
                  <a:cubicBezTo>
                    <a:pt x="3782" y="4680"/>
                    <a:pt x="3799" y="4679"/>
                    <a:pt x="3816" y="4679"/>
                  </a:cubicBezTo>
                  <a:cubicBezTo>
                    <a:pt x="3903" y="4679"/>
                    <a:pt x="3991" y="4703"/>
                    <a:pt x="4067" y="4750"/>
                  </a:cubicBezTo>
                  <a:cubicBezTo>
                    <a:pt x="4249" y="4750"/>
                    <a:pt x="4425" y="4773"/>
                    <a:pt x="4608" y="4813"/>
                  </a:cubicBezTo>
                  <a:cubicBezTo>
                    <a:pt x="4653" y="4819"/>
                    <a:pt x="4699" y="4836"/>
                    <a:pt x="4744" y="4864"/>
                  </a:cubicBezTo>
                  <a:cubicBezTo>
                    <a:pt x="4758" y="4867"/>
                    <a:pt x="4774" y="4868"/>
                    <a:pt x="4791" y="4868"/>
                  </a:cubicBezTo>
                  <a:cubicBezTo>
                    <a:pt x="4807" y="4868"/>
                    <a:pt x="4824" y="4867"/>
                    <a:pt x="4841" y="4864"/>
                  </a:cubicBezTo>
                  <a:lnTo>
                    <a:pt x="4852" y="4841"/>
                  </a:lnTo>
                  <a:cubicBezTo>
                    <a:pt x="4864" y="4853"/>
                    <a:pt x="4881" y="4858"/>
                    <a:pt x="4898" y="4864"/>
                  </a:cubicBezTo>
                  <a:cubicBezTo>
                    <a:pt x="4915" y="4870"/>
                    <a:pt x="4955" y="4875"/>
                    <a:pt x="4983" y="4881"/>
                  </a:cubicBezTo>
                  <a:lnTo>
                    <a:pt x="5063" y="4875"/>
                  </a:lnTo>
                  <a:cubicBezTo>
                    <a:pt x="5077" y="4884"/>
                    <a:pt x="5093" y="4888"/>
                    <a:pt x="5109" y="4888"/>
                  </a:cubicBezTo>
                  <a:cubicBezTo>
                    <a:pt x="5124" y="4888"/>
                    <a:pt x="5140" y="4884"/>
                    <a:pt x="5154" y="4875"/>
                  </a:cubicBezTo>
                  <a:lnTo>
                    <a:pt x="5177" y="4875"/>
                  </a:lnTo>
                  <a:cubicBezTo>
                    <a:pt x="5251" y="4864"/>
                    <a:pt x="5314" y="4853"/>
                    <a:pt x="5382" y="4841"/>
                  </a:cubicBezTo>
                  <a:cubicBezTo>
                    <a:pt x="5372" y="4808"/>
                    <a:pt x="5404" y="4804"/>
                    <a:pt x="5443" y="4804"/>
                  </a:cubicBezTo>
                  <a:cubicBezTo>
                    <a:pt x="5457" y="4804"/>
                    <a:pt x="5471" y="4805"/>
                    <a:pt x="5485" y="4805"/>
                  </a:cubicBezTo>
                  <a:cubicBezTo>
                    <a:pt x="5500" y="4805"/>
                    <a:pt x="5513" y="4804"/>
                    <a:pt x="5524" y="4801"/>
                  </a:cubicBezTo>
                  <a:cubicBezTo>
                    <a:pt x="5543" y="4811"/>
                    <a:pt x="5562" y="4815"/>
                    <a:pt x="5582" y="4815"/>
                  </a:cubicBezTo>
                  <a:cubicBezTo>
                    <a:pt x="5598" y="4815"/>
                    <a:pt x="5615" y="4812"/>
                    <a:pt x="5633" y="4807"/>
                  </a:cubicBezTo>
                  <a:cubicBezTo>
                    <a:pt x="5673" y="4796"/>
                    <a:pt x="5718" y="4784"/>
                    <a:pt x="5730" y="4756"/>
                  </a:cubicBezTo>
                  <a:cubicBezTo>
                    <a:pt x="5749" y="4705"/>
                    <a:pt x="5759" y="4683"/>
                    <a:pt x="5796" y="4683"/>
                  </a:cubicBezTo>
                  <a:cubicBezTo>
                    <a:pt x="5825" y="4683"/>
                    <a:pt x="5871" y="4697"/>
                    <a:pt x="5952" y="4722"/>
                  </a:cubicBezTo>
                  <a:cubicBezTo>
                    <a:pt x="5957" y="4727"/>
                    <a:pt x="5969" y="4727"/>
                    <a:pt x="5974" y="4727"/>
                  </a:cubicBezTo>
                  <a:cubicBezTo>
                    <a:pt x="5997" y="4727"/>
                    <a:pt x="6026" y="4727"/>
                    <a:pt x="6026" y="4722"/>
                  </a:cubicBezTo>
                  <a:cubicBezTo>
                    <a:pt x="6026" y="4699"/>
                    <a:pt x="6060" y="4693"/>
                    <a:pt x="6094" y="4688"/>
                  </a:cubicBezTo>
                  <a:lnTo>
                    <a:pt x="6094" y="4688"/>
                  </a:lnTo>
                  <a:cubicBezTo>
                    <a:pt x="6094" y="4693"/>
                    <a:pt x="6094" y="4699"/>
                    <a:pt x="6088" y="4699"/>
                  </a:cubicBezTo>
                  <a:cubicBezTo>
                    <a:pt x="6071" y="4716"/>
                    <a:pt x="6060" y="4722"/>
                    <a:pt x="6094" y="4739"/>
                  </a:cubicBezTo>
                  <a:cubicBezTo>
                    <a:pt x="6107" y="4745"/>
                    <a:pt x="6123" y="4748"/>
                    <a:pt x="6139" y="4748"/>
                  </a:cubicBezTo>
                  <a:cubicBezTo>
                    <a:pt x="6150" y="4748"/>
                    <a:pt x="6162" y="4747"/>
                    <a:pt x="6174" y="4744"/>
                  </a:cubicBezTo>
                  <a:cubicBezTo>
                    <a:pt x="6231" y="4727"/>
                    <a:pt x="6288" y="4716"/>
                    <a:pt x="6345" y="4710"/>
                  </a:cubicBezTo>
                  <a:cubicBezTo>
                    <a:pt x="6362" y="4670"/>
                    <a:pt x="6436" y="4670"/>
                    <a:pt x="6515" y="4665"/>
                  </a:cubicBezTo>
                  <a:cubicBezTo>
                    <a:pt x="6520" y="4666"/>
                    <a:pt x="6526" y="4666"/>
                    <a:pt x="6531" y="4666"/>
                  </a:cubicBezTo>
                  <a:cubicBezTo>
                    <a:pt x="6556" y="4666"/>
                    <a:pt x="6582" y="4656"/>
                    <a:pt x="6601" y="4642"/>
                  </a:cubicBezTo>
                  <a:cubicBezTo>
                    <a:pt x="6629" y="4619"/>
                    <a:pt x="6658" y="4614"/>
                    <a:pt x="6692" y="4614"/>
                  </a:cubicBezTo>
                  <a:lnTo>
                    <a:pt x="6891" y="4614"/>
                  </a:lnTo>
                  <a:cubicBezTo>
                    <a:pt x="6931" y="4614"/>
                    <a:pt x="6886" y="4614"/>
                    <a:pt x="6914" y="4631"/>
                  </a:cubicBezTo>
                  <a:cubicBezTo>
                    <a:pt x="6920" y="4636"/>
                    <a:pt x="6920" y="4647"/>
                    <a:pt x="6915" y="4653"/>
                  </a:cubicBezTo>
                  <a:lnTo>
                    <a:pt x="6915" y="4653"/>
                  </a:lnTo>
                  <a:cubicBezTo>
                    <a:pt x="6951" y="4651"/>
                    <a:pt x="6987" y="4651"/>
                    <a:pt x="7025" y="4651"/>
                  </a:cubicBezTo>
                  <a:cubicBezTo>
                    <a:pt x="7112" y="4651"/>
                    <a:pt x="7205" y="4653"/>
                    <a:pt x="7307" y="4653"/>
                  </a:cubicBezTo>
                  <a:cubicBezTo>
                    <a:pt x="7358" y="4653"/>
                    <a:pt x="7410" y="4648"/>
                    <a:pt x="7461" y="4642"/>
                  </a:cubicBezTo>
                  <a:lnTo>
                    <a:pt x="7529" y="4636"/>
                  </a:lnTo>
                  <a:cubicBezTo>
                    <a:pt x="7558" y="4619"/>
                    <a:pt x="7586" y="4608"/>
                    <a:pt x="7615" y="4602"/>
                  </a:cubicBezTo>
                  <a:cubicBezTo>
                    <a:pt x="7626" y="4599"/>
                    <a:pt x="7636" y="4598"/>
                    <a:pt x="7645" y="4598"/>
                  </a:cubicBezTo>
                  <a:cubicBezTo>
                    <a:pt x="7654" y="4598"/>
                    <a:pt x="7663" y="4599"/>
                    <a:pt x="7672" y="4602"/>
                  </a:cubicBezTo>
                  <a:cubicBezTo>
                    <a:pt x="7672" y="4602"/>
                    <a:pt x="7683" y="4608"/>
                    <a:pt x="7683" y="4614"/>
                  </a:cubicBezTo>
                  <a:cubicBezTo>
                    <a:pt x="7683" y="4616"/>
                    <a:pt x="7683" y="4616"/>
                    <a:pt x="7683" y="4616"/>
                  </a:cubicBezTo>
                  <a:cubicBezTo>
                    <a:pt x="7683" y="4616"/>
                    <a:pt x="7683" y="4616"/>
                    <a:pt x="7683" y="4619"/>
                  </a:cubicBezTo>
                  <a:cubicBezTo>
                    <a:pt x="7763" y="4608"/>
                    <a:pt x="7848" y="4602"/>
                    <a:pt x="7928" y="4596"/>
                  </a:cubicBezTo>
                  <a:cubicBezTo>
                    <a:pt x="8082" y="4579"/>
                    <a:pt x="8235" y="4562"/>
                    <a:pt x="8389" y="4545"/>
                  </a:cubicBezTo>
                  <a:cubicBezTo>
                    <a:pt x="8403" y="4543"/>
                    <a:pt x="8416" y="4542"/>
                    <a:pt x="8429" y="4542"/>
                  </a:cubicBezTo>
                  <a:cubicBezTo>
                    <a:pt x="8484" y="4542"/>
                    <a:pt x="8536" y="4561"/>
                    <a:pt x="8577" y="4602"/>
                  </a:cubicBezTo>
                  <a:lnTo>
                    <a:pt x="8691" y="4568"/>
                  </a:lnTo>
                  <a:cubicBezTo>
                    <a:pt x="8691" y="4568"/>
                    <a:pt x="8685" y="4557"/>
                    <a:pt x="8691" y="4557"/>
                  </a:cubicBezTo>
                  <a:cubicBezTo>
                    <a:pt x="8714" y="4545"/>
                    <a:pt x="8731" y="4539"/>
                    <a:pt x="8754" y="4539"/>
                  </a:cubicBezTo>
                  <a:cubicBezTo>
                    <a:pt x="8885" y="4522"/>
                    <a:pt x="8987" y="4488"/>
                    <a:pt x="9118" y="4477"/>
                  </a:cubicBezTo>
                  <a:cubicBezTo>
                    <a:pt x="9123" y="4476"/>
                    <a:pt x="9128" y="4476"/>
                    <a:pt x="9133" y="4476"/>
                  </a:cubicBezTo>
                  <a:cubicBezTo>
                    <a:pt x="9168" y="4476"/>
                    <a:pt x="9216" y="4491"/>
                    <a:pt x="9221" y="4505"/>
                  </a:cubicBezTo>
                  <a:cubicBezTo>
                    <a:pt x="9226" y="4522"/>
                    <a:pt x="9232" y="4557"/>
                    <a:pt x="9243" y="4579"/>
                  </a:cubicBezTo>
                  <a:lnTo>
                    <a:pt x="9255" y="4579"/>
                  </a:lnTo>
                  <a:lnTo>
                    <a:pt x="9420" y="4642"/>
                  </a:lnTo>
                  <a:lnTo>
                    <a:pt x="9483" y="4642"/>
                  </a:lnTo>
                  <a:cubicBezTo>
                    <a:pt x="9565" y="4598"/>
                    <a:pt x="9658" y="4574"/>
                    <a:pt x="9751" y="4574"/>
                  </a:cubicBezTo>
                  <a:cubicBezTo>
                    <a:pt x="9825" y="4574"/>
                    <a:pt x="9899" y="4589"/>
                    <a:pt x="9967" y="4619"/>
                  </a:cubicBezTo>
                  <a:lnTo>
                    <a:pt x="10092" y="4636"/>
                  </a:lnTo>
                  <a:lnTo>
                    <a:pt x="10103" y="4636"/>
                  </a:lnTo>
                  <a:cubicBezTo>
                    <a:pt x="10160" y="4608"/>
                    <a:pt x="10223" y="4596"/>
                    <a:pt x="10291" y="4591"/>
                  </a:cubicBezTo>
                  <a:cubicBezTo>
                    <a:pt x="10308" y="4596"/>
                    <a:pt x="10326" y="4596"/>
                    <a:pt x="10343" y="4608"/>
                  </a:cubicBezTo>
                  <a:cubicBezTo>
                    <a:pt x="10348" y="4608"/>
                    <a:pt x="10354" y="4619"/>
                    <a:pt x="10354" y="4619"/>
                  </a:cubicBezTo>
                  <a:cubicBezTo>
                    <a:pt x="10348" y="4636"/>
                    <a:pt x="10343" y="4648"/>
                    <a:pt x="10337" y="4659"/>
                  </a:cubicBezTo>
                  <a:cubicBezTo>
                    <a:pt x="10331" y="4670"/>
                    <a:pt x="10314" y="4676"/>
                    <a:pt x="10326" y="4693"/>
                  </a:cubicBezTo>
                  <a:cubicBezTo>
                    <a:pt x="10331" y="4699"/>
                    <a:pt x="10343" y="4705"/>
                    <a:pt x="10348" y="4716"/>
                  </a:cubicBezTo>
                  <a:cubicBezTo>
                    <a:pt x="10360" y="4722"/>
                    <a:pt x="10377" y="4722"/>
                    <a:pt x="10394" y="4722"/>
                  </a:cubicBezTo>
                  <a:cubicBezTo>
                    <a:pt x="10408" y="4719"/>
                    <a:pt x="10422" y="4715"/>
                    <a:pt x="10438" y="4715"/>
                  </a:cubicBezTo>
                  <a:cubicBezTo>
                    <a:pt x="10454" y="4715"/>
                    <a:pt x="10471" y="4719"/>
                    <a:pt x="10491" y="4733"/>
                  </a:cubicBezTo>
                  <a:cubicBezTo>
                    <a:pt x="10508" y="4750"/>
                    <a:pt x="10531" y="4762"/>
                    <a:pt x="10559" y="4762"/>
                  </a:cubicBezTo>
                  <a:cubicBezTo>
                    <a:pt x="10656" y="4762"/>
                    <a:pt x="10679" y="4801"/>
                    <a:pt x="10730" y="4830"/>
                  </a:cubicBezTo>
                  <a:cubicBezTo>
                    <a:pt x="10747" y="4838"/>
                    <a:pt x="10742" y="4844"/>
                    <a:pt x="10727" y="4844"/>
                  </a:cubicBezTo>
                  <a:cubicBezTo>
                    <a:pt x="10722" y="4844"/>
                    <a:pt x="10715" y="4843"/>
                    <a:pt x="10707" y="4841"/>
                  </a:cubicBezTo>
                  <a:cubicBezTo>
                    <a:pt x="10697" y="4841"/>
                    <a:pt x="10688" y="4840"/>
                    <a:pt x="10679" y="4840"/>
                  </a:cubicBezTo>
                  <a:cubicBezTo>
                    <a:pt x="10605" y="4840"/>
                    <a:pt x="10582" y="4862"/>
                    <a:pt x="10582" y="4893"/>
                  </a:cubicBezTo>
                  <a:cubicBezTo>
                    <a:pt x="10582" y="4904"/>
                    <a:pt x="10588" y="4915"/>
                    <a:pt x="10588" y="4921"/>
                  </a:cubicBezTo>
                  <a:cubicBezTo>
                    <a:pt x="10667" y="4944"/>
                    <a:pt x="10747" y="4967"/>
                    <a:pt x="10832" y="4989"/>
                  </a:cubicBezTo>
                  <a:cubicBezTo>
                    <a:pt x="10841" y="4992"/>
                    <a:pt x="10851" y="4994"/>
                    <a:pt x="10861" y="4994"/>
                  </a:cubicBezTo>
                  <a:cubicBezTo>
                    <a:pt x="10871" y="4994"/>
                    <a:pt x="10881" y="4992"/>
                    <a:pt x="10889" y="4989"/>
                  </a:cubicBezTo>
                  <a:lnTo>
                    <a:pt x="11208" y="4932"/>
                  </a:lnTo>
                  <a:cubicBezTo>
                    <a:pt x="11197" y="4915"/>
                    <a:pt x="11185" y="4904"/>
                    <a:pt x="11174" y="4887"/>
                  </a:cubicBezTo>
                  <a:cubicBezTo>
                    <a:pt x="11157" y="4858"/>
                    <a:pt x="11157" y="4841"/>
                    <a:pt x="11208" y="4824"/>
                  </a:cubicBezTo>
                  <a:cubicBezTo>
                    <a:pt x="11231" y="4819"/>
                    <a:pt x="11248" y="4813"/>
                    <a:pt x="11271" y="4801"/>
                  </a:cubicBezTo>
                  <a:cubicBezTo>
                    <a:pt x="11291" y="4796"/>
                    <a:pt x="11313" y="4794"/>
                    <a:pt x="11335" y="4794"/>
                  </a:cubicBezTo>
                  <a:cubicBezTo>
                    <a:pt x="11361" y="4794"/>
                    <a:pt x="11388" y="4798"/>
                    <a:pt x="11413" y="4807"/>
                  </a:cubicBezTo>
                  <a:cubicBezTo>
                    <a:pt x="11436" y="4819"/>
                    <a:pt x="11447" y="4824"/>
                    <a:pt x="11470" y="4830"/>
                  </a:cubicBezTo>
                  <a:cubicBezTo>
                    <a:pt x="11509" y="4849"/>
                    <a:pt x="11551" y="4858"/>
                    <a:pt x="11591" y="4858"/>
                  </a:cubicBezTo>
                  <a:cubicBezTo>
                    <a:pt x="11610" y="4858"/>
                    <a:pt x="11629" y="4856"/>
                    <a:pt x="11647" y="4853"/>
                  </a:cubicBezTo>
                  <a:cubicBezTo>
                    <a:pt x="11698" y="4836"/>
                    <a:pt x="11738" y="4824"/>
                    <a:pt x="11789" y="4807"/>
                  </a:cubicBezTo>
                  <a:cubicBezTo>
                    <a:pt x="11835" y="4796"/>
                    <a:pt x="11886" y="4796"/>
                    <a:pt x="11932" y="4796"/>
                  </a:cubicBezTo>
                  <a:cubicBezTo>
                    <a:pt x="11973" y="4800"/>
                    <a:pt x="12029" y="4816"/>
                    <a:pt x="12064" y="4816"/>
                  </a:cubicBezTo>
                  <a:cubicBezTo>
                    <a:pt x="12072" y="4816"/>
                    <a:pt x="12080" y="4815"/>
                    <a:pt x="12085" y="4813"/>
                  </a:cubicBezTo>
                  <a:cubicBezTo>
                    <a:pt x="12142" y="4784"/>
                    <a:pt x="12194" y="4750"/>
                    <a:pt x="12165" y="4699"/>
                  </a:cubicBezTo>
                  <a:cubicBezTo>
                    <a:pt x="12159" y="4699"/>
                    <a:pt x="12159" y="4693"/>
                    <a:pt x="12154" y="4688"/>
                  </a:cubicBezTo>
                  <a:cubicBezTo>
                    <a:pt x="12142" y="4642"/>
                    <a:pt x="12194" y="4608"/>
                    <a:pt x="12285" y="4602"/>
                  </a:cubicBezTo>
                  <a:cubicBezTo>
                    <a:pt x="12307" y="4602"/>
                    <a:pt x="12325" y="4602"/>
                    <a:pt x="12347" y="4608"/>
                  </a:cubicBezTo>
                  <a:cubicBezTo>
                    <a:pt x="12364" y="4614"/>
                    <a:pt x="12381" y="4625"/>
                    <a:pt x="12399" y="4631"/>
                  </a:cubicBezTo>
                  <a:cubicBezTo>
                    <a:pt x="12433" y="4636"/>
                    <a:pt x="12461" y="4648"/>
                    <a:pt x="12490" y="4665"/>
                  </a:cubicBezTo>
                  <a:cubicBezTo>
                    <a:pt x="12598" y="4619"/>
                    <a:pt x="12706" y="4596"/>
                    <a:pt x="12826" y="4591"/>
                  </a:cubicBezTo>
                  <a:cubicBezTo>
                    <a:pt x="12849" y="4587"/>
                    <a:pt x="12872" y="4586"/>
                    <a:pt x="12895" y="4586"/>
                  </a:cubicBezTo>
                  <a:cubicBezTo>
                    <a:pt x="12993" y="4586"/>
                    <a:pt x="13091" y="4614"/>
                    <a:pt x="13179" y="4665"/>
                  </a:cubicBezTo>
                  <a:lnTo>
                    <a:pt x="13259" y="4676"/>
                  </a:lnTo>
                  <a:cubicBezTo>
                    <a:pt x="13304" y="4653"/>
                    <a:pt x="13361" y="4636"/>
                    <a:pt x="13412" y="4631"/>
                  </a:cubicBezTo>
                  <a:cubicBezTo>
                    <a:pt x="13488" y="4617"/>
                    <a:pt x="13564" y="4609"/>
                    <a:pt x="13640" y="4609"/>
                  </a:cubicBezTo>
                  <a:cubicBezTo>
                    <a:pt x="13689" y="4609"/>
                    <a:pt x="13739" y="4612"/>
                    <a:pt x="13788" y="4619"/>
                  </a:cubicBezTo>
                  <a:cubicBezTo>
                    <a:pt x="13868" y="4585"/>
                    <a:pt x="13953" y="4562"/>
                    <a:pt x="14039" y="4551"/>
                  </a:cubicBezTo>
                  <a:cubicBezTo>
                    <a:pt x="14101" y="4545"/>
                    <a:pt x="14164" y="4545"/>
                    <a:pt x="14221" y="4545"/>
                  </a:cubicBezTo>
                  <a:cubicBezTo>
                    <a:pt x="14323" y="4465"/>
                    <a:pt x="14547" y="4419"/>
                    <a:pt x="14759" y="4419"/>
                  </a:cubicBezTo>
                  <a:cubicBezTo>
                    <a:pt x="14771" y="4419"/>
                    <a:pt x="14784" y="4420"/>
                    <a:pt x="14796" y="4420"/>
                  </a:cubicBezTo>
                  <a:cubicBezTo>
                    <a:pt x="14813" y="4408"/>
                    <a:pt x="14836" y="4403"/>
                    <a:pt x="14859" y="4397"/>
                  </a:cubicBezTo>
                  <a:cubicBezTo>
                    <a:pt x="14916" y="4386"/>
                    <a:pt x="14973" y="4363"/>
                    <a:pt x="15018" y="4334"/>
                  </a:cubicBezTo>
                  <a:cubicBezTo>
                    <a:pt x="15053" y="4329"/>
                    <a:pt x="15081" y="4329"/>
                    <a:pt x="15109" y="4329"/>
                  </a:cubicBezTo>
                  <a:cubicBezTo>
                    <a:pt x="15121" y="4295"/>
                    <a:pt x="15121" y="4255"/>
                    <a:pt x="15201" y="4243"/>
                  </a:cubicBezTo>
                  <a:lnTo>
                    <a:pt x="15315" y="4198"/>
                  </a:lnTo>
                  <a:cubicBezTo>
                    <a:pt x="15303" y="4186"/>
                    <a:pt x="15292" y="4169"/>
                    <a:pt x="15280" y="4158"/>
                  </a:cubicBezTo>
                  <a:cubicBezTo>
                    <a:pt x="15269" y="4141"/>
                    <a:pt x="15258" y="4129"/>
                    <a:pt x="15246" y="4118"/>
                  </a:cubicBezTo>
                  <a:cubicBezTo>
                    <a:pt x="15261" y="4114"/>
                    <a:pt x="15277" y="4112"/>
                    <a:pt x="15293" y="4112"/>
                  </a:cubicBezTo>
                  <a:cubicBezTo>
                    <a:pt x="15325" y="4112"/>
                    <a:pt x="15358" y="4120"/>
                    <a:pt x="15389" y="4135"/>
                  </a:cubicBezTo>
                  <a:cubicBezTo>
                    <a:pt x="15406" y="4141"/>
                    <a:pt x="15417" y="4152"/>
                    <a:pt x="15434" y="4158"/>
                  </a:cubicBezTo>
                  <a:cubicBezTo>
                    <a:pt x="15476" y="4179"/>
                    <a:pt x="15522" y="4191"/>
                    <a:pt x="15568" y="4191"/>
                  </a:cubicBezTo>
                  <a:cubicBezTo>
                    <a:pt x="15584" y="4191"/>
                    <a:pt x="15600" y="4189"/>
                    <a:pt x="15616" y="4186"/>
                  </a:cubicBezTo>
                  <a:cubicBezTo>
                    <a:pt x="15673" y="4175"/>
                    <a:pt x="15719" y="4164"/>
                    <a:pt x="15776" y="4152"/>
                  </a:cubicBezTo>
                  <a:cubicBezTo>
                    <a:pt x="15801" y="4149"/>
                    <a:pt x="15827" y="4148"/>
                    <a:pt x="15853" y="4148"/>
                  </a:cubicBezTo>
                  <a:cubicBezTo>
                    <a:pt x="15878" y="4148"/>
                    <a:pt x="15904" y="4149"/>
                    <a:pt x="15930" y="4152"/>
                  </a:cubicBezTo>
                  <a:cubicBezTo>
                    <a:pt x="15964" y="4158"/>
                    <a:pt x="16009" y="4175"/>
                    <a:pt x="16049" y="4175"/>
                  </a:cubicBezTo>
                  <a:lnTo>
                    <a:pt x="16118" y="4164"/>
                  </a:lnTo>
                  <a:cubicBezTo>
                    <a:pt x="16169" y="4141"/>
                    <a:pt x="16214" y="4118"/>
                    <a:pt x="16197" y="4072"/>
                  </a:cubicBezTo>
                  <a:cubicBezTo>
                    <a:pt x="16192" y="4067"/>
                    <a:pt x="16192" y="4061"/>
                    <a:pt x="16192" y="4055"/>
                  </a:cubicBezTo>
                  <a:cubicBezTo>
                    <a:pt x="16192" y="4021"/>
                    <a:pt x="16226" y="3998"/>
                    <a:pt x="16288" y="3987"/>
                  </a:cubicBezTo>
                  <a:cubicBezTo>
                    <a:pt x="16343" y="3957"/>
                    <a:pt x="16402" y="3940"/>
                    <a:pt x="16462" y="3940"/>
                  </a:cubicBezTo>
                  <a:cubicBezTo>
                    <a:pt x="16470" y="3940"/>
                    <a:pt x="16479" y="3941"/>
                    <a:pt x="16488" y="3941"/>
                  </a:cubicBezTo>
                  <a:cubicBezTo>
                    <a:pt x="16539" y="3911"/>
                    <a:pt x="16598" y="3897"/>
                    <a:pt x="16658" y="3897"/>
                  </a:cubicBezTo>
                  <a:cubicBezTo>
                    <a:pt x="16677" y="3897"/>
                    <a:pt x="16696" y="3899"/>
                    <a:pt x="16716" y="3902"/>
                  </a:cubicBezTo>
                  <a:cubicBezTo>
                    <a:pt x="16892" y="3924"/>
                    <a:pt x="17000" y="3981"/>
                    <a:pt x="17160" y="4010"/>
                  </a:cubicBezTo>
                  <a:lnTo>
                    <a:pt x="17239" y="4021"/>
                  </a:lnTo>
                  <a:lnTo>
                    <a:pt x="1723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6" name="Google Shape;706;p42"/>
          <p:cNvSpPr txBox="1">
            <a:spLocks noGrp="1"/>
          </p:cNvSpPr>
          <p:nvPr>
            <p:ph type="title" idx="3"/>
          </p:nvPr>
        </p:nvSpPr>
        <p:spPr>
          <a:xfrm>
            <a:off x="2967496" y="609971"/>
            <a:ext cx="3146100" cy="569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Html Pages</a:t>
            </a:r>
            <a:endParaRPr dirty="0"/>
          </a:p>
        </p:txBody>
      </p:sp>
      <p:sp>
        <p:nvSpPr>
          <p:cNvPr id="716" name="Google Shape;716;p42"/>
          <p:cNvSpPr/>
          <p:nvPr/>
        </p:nvSpPr>
        <p:spPr>
          <a:xfrm rot="-1869146">
            <a:off x="1457207" y="1765787"/>
            <a:ext cx="3821" cy="7642"/>
          </a:xfrm>
          <a:custGeom>
            <a:avLst/>
            <a:gdLst/>
            <a:ahLst/>
            <a:cxnLst/>
            <a:rect l="l" t="t" r="r" b="b"/>
            <a:pathLst>
              <a:path w="29" h="58" extrusionOk="0">
                <a:moveTo>
                  <a:pt x="0" y="0"/>
                </a:moveTo>
                <a:lnTo>
                  <a:pt x="12" y="57"/>
                </a:lnTo>
                <a:lnTo>
                  <a:pt x="29" y="6"/>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42"/>
          <p:cNvSpPr/>
          <p:nvPr/>
        </p:nvSpPr>
        <p:spPr>
          <a:xfrm>
            <a:off x="165875" y="405400"/>
            <a:ext cx="243300" cy="2433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42"/>
          <p:cNvSpPr/>
          <p:nvPr/>
        </p:nvSpPr>
        <p:spPr>
          <a:xfrm>
            <a:off x="165875" y="1087983"/>
            <a:ext cx="243300" cy="2433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42"/>
          <p:cNvSpPr/>
          <p:nvPr/>
        </p:nvSpPr>
        <p:spPr>
          <a:xfrm>
            <a:off x="165875" y="1770542"/>
            <a:ext cx="243300" cy="2433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42"/>
          <p:cNvSpPr/>
          <p:nvPr/>
        </p:nvSpPr>
        <p:spPr>
          <a:xfrm>
            <a:off x="165875" y="2453125"/>
            <a:ext cx="243300" cy="2433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42"/>
          <p:cNvSpPr/>
          <p:nvPr/>
        </p:nvSpPr>
        <p:spPr>
          <a:xfrm>
            <a:off x="165875" y="3135708"/>
            <a:ext cx="243300" cy="2433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42"/>
          <p:cNvSpPr/>
          <p:nvPr/>
        </p:nvSpPr>
        <p:spPr>
          <a:xfrm>
            <a:off x="165875" y="3812192"/>
            <a:ext cx="243300" cy="2433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42"/>
          <p:cNvSpPr/>
          <p:nvPr/>
        </p:nvSpPr>
        <p:spPr>
          <a:xfrm>
            <a:off x="165875" y="4494775"/>
            <a:ext cx="243300" cy="2433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4" name="Google Shape;724;p42"/>
          <p:cNvGrpSpPr/>
          <p:nvPr/>
        </p:nvGrpSpPr>
        <p:grpSpPr>
          <a:xfrm rot="-406465">
            <a:off x="3898154" y="206994"/>
            <a:ext cx="1287909" cy="344459"/>
            <a:chOff x="-1128125" y="1939975"/>
            <a:chExt cx="859776" cy="229952"/>
          </a:xfrm>
        </p:grpSpPr>
        <p:sp>
          <p:nvSpPr>
            <p:cNvPr id="725" name="Google Shape;725;p42"/>
            <p:cNvSpPr/>
            <p:nvPr/>
          </p:nvSpPr>
          <p:spPr>
            <a:xfrm>
              <a:off x="-1128125" y="1939975"/>
              <a:ext cx="859776" cy="229952"/>
            </a:xfrm>
            <a:custGeom>
              <a:avLst/>
              <a:gdLst/>
              <a:ahLst/>
              <a:cxnLst/>
              <a:rect l="l" t="t" r="r" b="b"/>
              <a:pathLst>
                <a:path w="17315" h="4631" extrusionOk="0">
                  <a:moveTo>
                    <a:pt x="1" y="0"/>
                  </a:moveTo>
                  <a:lnTo>
                    <a:pt x="143" y="1413"/>
                  </a:lnTo>
                  <a:lnTo>
                    <a:pt x="1" y="2455"/>
                  </a:lnTo>
                  <a:lnTo>
                    <a:pt x="143" y="3828"/>
                  </a:lnTo>
                  <a:lnTo>
                    <a:pt x="143" y="4631"/>
                  </a:lnTo>
                  <a:lnTo>
                    <a:pt x="17314" y="4557"/>
                  </a:lnTo>
                  <a:lnTo>
                    <a:pt x="17314" y="3571"/>
                  </a:lnTo>
                  <a:lnTo>
                    <a:pt x="17098" y="2165"/>
                  </a:lnTo>
                  <a:lnTo>
                    <a:pt x="17314" y="940"/>
                  </a:lnTo>
                  <a:lnTo>
                    <a:pt x="1731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42"/>
            <p:cNvSpPr/>
            <p:nvPr/>
          </p:nvSpPr>
          <p:spPr>
            <a:xfrm>
              <a:off x="-600144" y="2109793"/>
              <a:ext cx="34014" cy="30587"/>
            </a:xfrm>
            <a:custGeom>
              <a:avLst/>
              <a:gdLst/>
              <a:ahLst/>
              <a:cxnLst/>
              <a:rect l="l" t="t" r="r" b="b"/>
              <a:pathLst>
                <a:path w="685" h="616" extrusionOk="0">
                  <a:moveTo>
                    <a:pt x="619" y="0"/>
                  </a:moveTo>
                  <a:cubicBezTo>
                    <a:pt x="555" y="0"/>
                    <a:pt x="410" y="96"/>
                    <a:pt x="269" y="237"/>
                  </a:cubicBezTo>
                  <a:cubicBezTo>
                    <a:pt x="103" y="402"/>
                    <a:pt x="1" y="567"/>
                    <a:pt x="41" y="607"/>
                  </a:cubicBezTo>
                  <a:cubicBezTo>
                    <a:pt x="47" y="613"/>
                    <a:pt x="55" y="616"/>
                    <a:pt x="66" y="616"/>
                  </a:cubicBezTo>
                  <a:cubicBezTo>
                    <a:pt x="129" y="616"/>
                    <a:pt x="270" y="520"/>
                    <a:pt x="411" y="379"/>
                  </a:cubicBezTo>
                  <a:cubicBezTo>
                    <a:pt x="576" y="214"/>
                    <a:pt x="684" y="49"/>
                    <a:pt x="644" y="9"/>
                  </a:cubicBezTo>
                  <a:cubicBezTo>
                    <a:pt x="639" y="3"/>
                    <a:pt x="630" y="0"/>
                    <a:pt x="6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42"/>
            <p:cNvSpPr/>
            <p:nvPr/>
          </p:nvSpPr>
          <p:spPr>
            <a:xfrm>
              <a:off x="-600144" y="2017883"/>
              <a:ext cx="34014" cy="30587"/>
            </a:xfrm>
            <a:custGeom>
              <a:avLst/>
              <a:gdLst/>
              <a:ahLst/>
              <a:cxnLst/>
              <a:rect l="l" t="t" r="r" b="b"/>
              <a:pathLst>
                <a:path w="685" h="616" extrusionOk="0">
                  <a:moveTo>
                    <a:pt x="619" y="0"/>
                  </a:moveTo>
                  <a:cubicBezTo>
                    <a:pt x="555" y="0"/>
                    <a:pt x="410" y="96"/>
                    <a:pt x="269" y="237"/>
                  </a:cubicBezTo>
                  <a:cubicBezTo>
                    <a:pt x="103" y="402"/>
                    <a:pt x="1" y="567"/>
                    <a:pt x="41" y="607"/>
                  </a:cubicBezTo>
                  <a:cubicBezTo>
                    <a:pt x="47" y="613"/>
                    <a:pt x="55" y="616"/>
                    <a:pt x="66" y="616"/>
                  </a:cubicBezTo>
                  <a:cubicBezTo>
                    <a:pt x="129" y="616"/>
                    <a:pt x="270" y="520"/>
                    <a:pt x="411" y="379"/>
                  </a:cubicBezTo>
                  <a:cubicBezTo>
                    <a:pt x="576" y="214"/>
                    <a:pt x="684" y="49"/>
                    <a:pt x="644" y="9"/>
                  </a:cubicBezTo>
                  <a:cubicBezTo>
                    <a:pt x="639" y="3"/>
                    <a:pt x="630" y="0"/>
                    <a:pt x="6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42"/>
            <p:cNvSpPr/>
            <p:nvPr/>
          </p:nvSpPr>
          <p:spPr>
            <a:xfrm>
              <a:off x="-646522" y="2017883"/>
              <a:ext cx="33716" cy="30587"/>
            </a:xfrm>
            <a:custGeom>
              <a:avLst/>
              <a:gdLst/>
              <a:ahLst/>
              <a:cxnLst/>
              <a:rect l="l" t="t" r="r" b="b"/>
              <a:pathLst>
                <a:path w="679" h="616" extrusionOk="0">
                  <a:moveTo>
                    <a:pt x="66" y="0"/>
                  </a:moveTo>
                  <a:cubicBezTo>
                    <a:pt x="55" y="0"/>
                    <a:pt x="47" y="3"/>
                    <a:pt x="41" y="9"/>
                  </a:cubicBezTo>
                  <a:cubicBezTo>
                    <a:pt x="1" y="49"/>
                    <a:pt x="103" y="214"/>
                    <a:pt x="269" y="379"/>
                  </a:cubicBezTo>
                  <a:cubicBezTo>
                    <a:pt x="410" y="520"/>
                    <a:pt x="551" y="616"/>
                    <a:pt x="614" y="616"/>
                  </a:cubicBezTo>
                  <a:cubicBezTo>
                    <a:pt x="624" y="616"/>
                    <a:pt x="633" y="613"/>
                    <a:pt x="639" y="607"/>
                  </a:cubicBezTo>
                  <a:cubicBezTo>
                    <a:pt x="679" y="567"/>
                    <a:pt x="582" y="402"/>
                    <a:pt x="411" y="237"/>
                  </a:cubicBezTo>
                  <a:cubicBezTo>
                    <a:pt x="270" y="96"/>
                    <a:pt x="129" y="0"/>
                    <a:pt x="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42"/>
            <p:cNvSpPr/>
            <p:nvPr/>
          </p:nvSpPr>
          <p:spPr>
            <a:xfrm>
              <a:off x="-612310" y="2005022"/>
              <a:ext cx="12811" cy="12463"/>
            </a:xfrm>
            <a:custGeom>
              <a:avLst/>
              <a:gdLst/>
              <a:ahLst/>
              <a:cxnLst/>
              <a:rect l="l" t="t" r="r" b="b"/>
              <a:pathLst>
                <a:path w="258" h="251" extrusionOk="0">
                  <a:moveTo>
                    <a:pt x="126" y="0"/>
                  </a:moveTo>
                  <a:cubicBezTo>
                    <a:pt x="58" y="0"/>
                    <a:pt x="1" y="57"/>
                    <a:pt x="1" y="126"/>
                  </a:cubicBezTo>
                  <a:cubicBezTo>
                    <a:pt x="1" y="194"/>
                    <a:pt x="58" y="251"/>
                    <a:pt x="126" y="251"/>
                  </a:cubicBezTo>
                  <a:cubicBezTo>
                    <a:pt x="200" y="251"/>
                    <a:pt x="257" y="194"/>
                    <a:pt x="257" y="126"/>
                  </a:cubicBezTo>
                  <a:cubicBezTo>
                    <a:pt x="257" y="57"/>
                    <a:pt x="200" y="0"/>
                    <a:pt x="1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42"/>
            <p:cNvSpPr/>
            <p:nvPr/>
          </p:nvSpPr>
          <p:spPr>
            <a:xfrm>
              <a:off x="-599846" y="1939975"/>
              <a:ext cx="24679" cy="16585"/>
            </a:xfrm>
            <a:custGeom>
              <a:avLst/>
              <a:gdLst/>
              <a:ahLst/>
              <a:cxnLst/>
              <a:rect l="l" t="t" r="r" b="b"/>
              <a:pathLst>
                <a:path w="497" h="334" extrusionOk="0">
                  <a:moveTo>
                    <a:pt x="217" y="0"/>
                  </a:moveTo>
                  <a:cubicBezTo>
                    <a:pt x="80" y="149"/>
                    <a:pt x="1" y="291"/>
                    <a:pt x="35" y="325"/>
                  </a:cubicBezTo>
                  <a:cubicBezTo>
                    <a:pt x="41" y="331"/>
                    <a:pt x="49" y="334"/>
                    <a:pt x="60" y="334"/>
                  </a:cubicBezTo>
                  <a:cubicBezTo>
                    <a:pt x="123" y="334"/>
                    <a:pt x="264" y="238"/>
                    <a:pt x="405" y="97"/>
                  </a:cubicBezTo>
                  <a:cubicBezTo>
                    <a:pt x="439" y="63"/>
                    <a:pt x="468" y="35"/>
                    <a:pt x="4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42"/>
            <p:cNvSpPr/>
            <p:nvPr/>
          </p:nvSpPr>
          <p:spPr>
            <a:xfrm>
              <a:off x="-646522" y="2109793"/>
              <a:ext cx="33716" cy="30587"/>
            </a:xfrm>
            <a:custGeom>
              <a:avLst/>
              <a:gdLst/>
              <a:ahLst/>
              <a:cxnLst/>
              <a:rect l="l" t="t" r="r" b="b"/>
              <a:pathLst>
                <a:path w="679" h="616" extrusionOk="0">
                  <a:moveTo>
                    <a:pt x="66" y="0"/>
                  </a:moveTo>
                  <a:cubicBezTo>
                    <a:pt x="55" y="0"/>
                    <a:pt x="47" y="3"/>
                    <a:pt x="41" y="9"/>
                  </a:cubicBezTo>
                  <a:cubicBezTo>
                    <a:pt x="1" y="49"/>
                    <a:pt x="103" y="214"/>
                    <a:pt x="269" y="379"/>
                  </a:cubicBezTo>
                  <a:cubicBezTo>
                    <a:pt x="410" y="520"/>
                    <a:pt x="551" y="616"/>
                    <a:pt x="614" y="616"/>
                  </a:cubicBezTo>
                  <a:cubicBezTo>
                    <a:pt x="624" y="616"/>
                    <a:pt x="633" y="613"/>
                    <a:pt x="639" y="607"/>
                  </a:cubicBezTo>
                  <a:cubicBezTo>
                    <a:pt x="679" y="567"/>
                    <a:pt x="576" y="402"/>
                    <a:pt x="411" y="237"/>
                  </a:cubicBezTo>
                  <a:cubicBezTo>
                    <a:pt x="270" y="96"/>
                    <a:pt x="129" y="0"/>
                    <a:pt x="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42"/>
            <p:cNvSpPr/>
            <p:nvPr/>
          </p:nvSpPr>
          <p:spPr>
            <a:xfrm>
              <a:off x="-646522" y="2064806"/>
              <a:ext cx="33716" cy="30885"/>
            </a:xfrm>
            <a:custGeom>
              <a:avLst/>
              <a:gdLst/>
              <a:ahLst/>
              <a:cxnLst/>
              <a:rect l="l" t="t" r="r" b="b"/>
              <a:pathLst>
                <a:path w="679" h="622" extrusionOk="0">
                  <a:moveTo>
                    <a:pt x="614" y="1"/>
                  </a:moveTo>
                  <a:cubicBezTo>
                    <a:pt x="551" y="1"/>
                    <a:pt x="410" y="96"/>
                    <a:pt x="269" y="237"/>
                  </a:cubicBezTo>
                  <a:cubicBezTo>
                    <a:pt x="103" y="402"/>
                    <a:pt x="1" y="573"/>
                    <a:pt x="41" y="613"/>
                  </a:cubicBezTo>
                  <a:cubicBezTo>
                    <a:pt x="47" y="619"/>
                    <a:pt x="55" y="622"/>
                    <a:pt x="66" y="622"/>
                  </a:cubicBezTo>
                  <a:cubicBezTo>
                    <a:pt x="129" y="622"/>
                    <a:pt x="270" y="526"/>
                    <a:pt x="411" y="385"/>
                  </a:cubicBezTo>
                  <a:cubicBezTo>
                    <a:pt x="576" y="220"/>
                    <a:pt x="679" y="49"/>
                    <a:pt x="639" y="9"/>
                  </a:cubicBezTo>
                  <a:cubicBezTo>
                    <a:pt x="633" y="4"/>
                    <a:pt x="624" y="1"/>
                    <a:pt x="61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42"/>
            <p:cNvSpPr/>
            <p:nvPr/>
          </p:nvSpPr>
          <p:spPr>
            <a:xfrm>
              <a:off x="-637435" y="1939975"/>
              <a:ext cx="24629" cy="16585"/>
            </a:xfrm>
            <a:custGeom>
              <a:avLst/>
              <a:gdLst/>
              <a:ahLst/>
              <a:cxnLst/>
              <a:rect l="l" t="t" r="r" b="b"/>
              <a:pathLst>
                <a:path w="496" h="334" extrusionOk="0">
                  <a:moveTo>
                    <a:pt x="0" y="0"/>
                  </a:moveTo>
                  <a:cubicBezTo>
                    <a:pt x="23" y="35"/>
                    <a:pt x="51" y="63"/>
                    <a:pt x="86" y="97"/>
                  </a:cubicBezTo>
                  <a:cubicBezTo>
                    <a:pt x="227" y="238"/>
                    <a:pt x="368" y="334"/>
                    <a:pt x="431" y="334"/>
                  </a:cubicBezTo>
                  <a:cubicBezTo>
                    <a:pt x="441" y="334"/>
                    <a:pt x="450" y="331"/>
                    <a:pt x="456" y="325"/>
                  </a:cubicBezTo>
                  <a:cubicBezTo>
                    <a:pt x="496" y="285"/>
                    <a:pt x="410" y="149"/>
                    <a:pt x="2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42"/>
            <p:cNvSpPr/>
            <p:nvPr/>
          </p:nvSpPr>
          <p:spPr>
            <a:xfrm>
              <a:off x="-612310" y="2096089"/>
              <a:ext cx="12811" cy="12463"/>
            </a:xfrm>
            <a:custGeom>
              <a:avLst/>
              <a:gdLst/>
              <a:ahLst/>
              <a:cxnLst/>
              <a:rect l="l" t="t" r="r" b="b"/>
              <a:pathLst>
                <a:path w="258" h="251" extrusionOk="0">
                  <a:moveTo>
                    <a:pt x="126" y="0"/>
                  </a:moveTo>
                  <a:cubicBezTo>
                    <a:pt x="58" y="0"/>
                    <a:pt x="1" y="57"/>
                    <a:pt x="1" y="126"/>
                  </a:cubicBezTo>
                  <a:cubicBezTo>
                    <a:pt x="1" y="194"/>
                    <a:pt x="58" y="251"/>
                    <a:pt x="126" y="251"/>
                  </a:cubicBezTo>
                  <a:cubicBezTo>
                    <a:pt x="200" y="251"/>
                    <a:pt x="257" y="194"/>
                    <a:pt x="257" y="126"/>
                  </a:cubicBezTo>
                  <a:cubicBezTo>
                    <a:pt x="257" y="57"/>
                    <a:pt x="200" y="0"/>
                    <a:pt x="1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42"/>
            <p:cNvSpPr/>
            <p:nvPr/>
          </p:nvSpPr>
          <p:spPr>
            <a:xfrm>
              <a:off x="-600144" y="1972896"/>
              <a:ext cx="33716" cy="30885"/>
            </a:xfrm>
            <a:custGeom>
              <a:avLst/>
              <a:gdLst/>
              <a:ahLst/>
              <a:cxnLst/>
              <a:rect l="l" t="t" r="r" b="b"/>
              <a:pathLst>
                <a:path w="679" h="622" extrusionOk="0">
                  <a:moveTo>
                    <a:pt x="66" y="1"/>
                  </a:moveTo>
                  <a:cubicBezTo>
                    <a:pt x="55" y="1"/>
                    <a:pt x="47" y="4"/>
                    <a:pt x="41" y="10"/>
                  </a:cubicBezTo>
                  <a:cubicBezTo>
                    <a:pt x="1" y="49"/>
                    <a:pt x="103" y="220"/>
                    <a:pt x="269" y="385"/>
                  </a:cubicBezTo>
                  <a:cubicBezTo>
                    <a:pt x="410" y="526"/>
                    <a:pt x="555" y="622"/>
                    <a:pt x="619" y="622"/>
                  </a:cubicBezTo>
                  <a:cubicBezTo>
                    <a:pt x="630" y="622"/>
                    <a:pt x="639" y="619"/>
                    <a:pt x="644" y="613"/>
                  </a:cubicBezTo>
                  <a:cubicBezTo>
                    <a:pt x="679" y="573"/>
                    <a:pt x="582" y="408"/>
                    <a:pt x="411" y="237"/>
                  </a:cubicBezTo>
                  <a:cubicBezTo>
                    <a:pt x="270" y="96"/>
                    <a:pt x="129" y="1"/>
                    <a:pt x="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42"/>
            <p:cNvSpPr/>
            <p:nvPr/>
          </p:nvSpPr>
          <p:spPr>
            <a:xfrm>
              <a:off x="-551184" y="1972896"/>
              <a:ext cx="33666" cy="30885"/>
            </a:xfrm>
            <a:custGeom>
              <a:avLst/>
              <a:gdLst/>
              <a:ahLst/>
              <a:cxnLst/>
              <a:rect l="l" t="t" r="r" b="b"/>
              <a:pathLst>
                <a:path w="678" h="622" extrusionOk="0">
                  <a:moveTo>
                    <a:pt x="613" y="1"/>
                  </a:moveTo>
                  <a:cubicBezTo>
                    <a:pt x="550" y="1"/>
                    <a:pt x="409" y="96"/>
                    <a:pt x="268" y="237"/>
                  </a:cubicBezTo>
                  <a:cubicBezTo>
                    <a:pt x="103" y="408"/>
                    <a:pt x="0" y="573"/>
                    <a:pt x="40" y="613"/>
                  </a:cubicBezTo>
                  <a:cubicBezTo>
                    <a:pt x="46" y="619"/>
                    <a:pt x="54" y="622"/>
                    <a:pt x="65" y="622"/>
                  </a:cubicBezTo>
                  <a:cubicBezTo>
                    <a:pt x="128" y="622"/>
                    <a:pt x="269" y="526"/>
                    <a:pt x="410" y="385"/>
                  </a:cubicBezTo>
                  <a:cubicBezTo>
                    <a:pt x="575" y="215"/>
                    <a:pt x="678" y="49"/>
                    <a:pt x="638" y="10"/>
                  </a:cubicBezTo>
                  <a:cubicBezTo>
                    <a:pt x="632" y="4"/>
                    <a:pt x="624" y="1"/>
                    <a:pt x="6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42"/>
            <p:cNvSpPr/>
            <p:nvPr/>
          </p:nvSpPr>
          <p:spPr>
            <a:xfrm>
              <a:off x="-551184" y="2064806"/>
              <a:ext cx="33666" cy="30885"/>
            </a:xfrm>
            <a:custGeom>
              <a:avLst/>
              <a:gdLst/>
              <a:ahLst/>
              <a:cxnLst/>
              <a:rect l="l" t="t" r="r" b="b"/>
              <a:pathLst>
                <a:path w="678" h="622" extrusionOk="0">
                  <a:moveTo>
                    <a:pt x="613" y="1"/>
                  </a:moveTo>
                  <a:cubicBezTo>
                    <a:pt x="550" y="1"/>
                    <a:pt x="409" y="96"/>
                    <a:pt x="268" y="237"/>
                  </a:cubicBezTo>
                  <a:cubicBezTo>
                    <a:pt x="103" y="402"/>
                    <a:pt x="0" y="573"/>
                    <a:pt x="40" y="613"/>
                  </a:cubicBezTo>
                  <a:cubicBezTo>
                    <a:pt x="46" y="619"/>
                    <a:pt x="54" y="622"/>
                    <a:pt x="65" y="622"/>
                  </a:cubicBezTo>
                  <a:cubicBezTo>
                    <a:pt x="128" y="622"/>
                    <a:pt x="269" y="526"/>
                    <a:pt x="410" y="385"/>
                  </a:cubicBezTo>
                  <a:cubicBezTo>
                    <a:pt x="575" y="220"/>
                    <a:pt x="678" y="49"/>
                    <a:pt x="638" y="9"/>
                  </a:cubicBezTo>
                  <a:cubicBezTo>
                    <a:pt x="632" y="4"/>
                    <a:pt x="624" y="1"/>
                    <a:pt x="6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42"/>
            <p:cNvSpPr/>
            <p:nvPr/>
          </p:nvSpPr>
          <p:spPr>
            <a:xfrm>
              <a:off x="-551184" y="2017883"/>
              <a:ext cx="33666" cy="30587"/>
            </a:xfrm>
            <a:custGeom>
              <a:avLst/>
              <a:gdLst/>
              <a:ahLst/>
              <a:cxnLst/>
              <a:rect l="l" t="t" r="r" b="b"/>
              <a:pathLst>
                <a:path w="678" h="616" extrusionOk="0">
                  <a:moveTo>
                    <a:pt x="63" y="0"/>
                  </a:moveTo>
                  <a:cubicBezTo>
                    <a:pt x="53" y="0"/>
                    <a:pt x="45" y="3"/>
                    <a:pt x="40" y="9"/>
                  </a:cubicBezTo>
                  <a:cubicBezTo>
                    <a:pt x="0" y="49"/>
                    <a:pt x="103" y="214"/>
                    <a:pt x="268" y="379"/>
                  </a:cubicBezTo>
                  <a:cubicBezTo>
                    <a:pt x="409" y="520"/>
                    <a:pt x="550" y="616"/>
                    <a:pt x="613" y="616"/>
                  </a:cubicBezTo>
                  <a:cubicBezTo>
                    <a:pt x="624" y="616"/>
                    <a:pt x="632" y="613"/>
                    <a:pt x="638" y="607"/>
                  </a:cubicBezTo>
                  <a:cubicBezTo>
                    <a:pt x="678" y="567"/>
                    <a:pt x="575" y="402"/>
                    <a:pt x="410" y="237"/>
                  </a:cubicBezTo>
                  <a:cubicBezTo>
                    <a:pt x="269" y="96"/>
                    <a:pt x="124" y="0"/>
                    <a:pt x="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42"/>
            <p:cNvSpPr/>
            <p:nvPr/>
          </p:nvSpPr>
          <p:spPr>
            <a:xfrm>
              <a:off x="-600144" y="2064806"/>
              <a:ext cx="33716" cy="30885"/>
            </a:xfrm>
            <a:custGeom>
              <a:avLst/>
              <a:gdLst/>
              <a:ahLst/>
              <a:cxnLst/>
              <a:rect l="l" t="t" r="r" b="b"/>
              <a:pathLst>
                <a:path w="679" h="622" extrusionOk="0">
                  <a:moveTo>
                    <a:pt x="66" y="1"/>
                  </a:moveTo>
                  <a:cubicBezTo>
                    <a:pt x="55" y="1"/>
                    <a:pt x="47" y="4"/>
                    <a:pt x="41" y="9"/>
                  </a:cubicBezTo>
                  <a:cubicBezTo>
                    <a:pt x="1" y="49"/>
                    <a:pt x="103" y="220"/>
                    <a:pt x="269" y="385"/>
                  </a:cubicBezTo>
                  <a:cubicBezTo>
                    <a:pt x="410" y="526"/>
                    <a:pt x="555" y="622"/>
                    <a:pt x="619" y="622"/>
                  </a:cubicBezTo>
                  <a:cubicBezTo>
                    <a:pt x="630" y="622"/>
                    <a:pt x="639" y="619"/>
                    <a:pt x="644" y="613"/>
                  </a:cubicBezTo>
                  <a:cubicBezTo>
                    <a:pt x="679" y="573"/>
                    <a:pt x="582" y="408"/>
                    <a:pt x="411" y="237"/>
                  </a:cubicBezTo>
                  <a:cubicBezTo>
                    <a:pt x="270" y="96"/>
                    <a:pt x="129" y="1"/>
                    <a:pt x="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42"/>
            <p:cNvSpPr/>
            <p:nvPr/>
          </p:nvSpPr>
          <p:spPr>
            <a:xfrm>
              <a:off x="-542445" y="1939975"/>
              <a:ext cx="24927" cy="16585"/>
            </a:xfrm>
            <a:custGeom>
              <a:avLst/>
              <a:gdLst/>
              <a:ahLst/>
              <a:cxnLst/>
              <a:rect l="l" t="t" r="r" b="b"/>
              <a:pathLst>
                <a:path w="502" h="334" extrusionOk="0">
                  <a:moveTo>
                    <a:pt x="1" y="0"/>
                  </a:moveTo>
                  <a:cubicBezTo>
                    <a:pt x="29" y="35"/>
                    <a:pt x="58" y="63"/>
                    <a:pt x="92" y="97"/>
                  </a:cubicBezTo>
                  <a:cubicBezTo>
                    <a:pt x="233" y="238"/>
                    <a:pt x="374" y="334"/>
                    <a:pt x="437" y="334"/>
                  </a:cubicBezTo>
                  <a:cubicBezTo>
                    <a:pt x="448" y="334"/>
                    <a:pt x="456" y="331"/>
                    <a:pt x="462" y="325"/>
                  </a:cubicBezTo>
                  <a:cubicBezTo>
                    <a:pt x="502" y="285"/>
                    <a:pt x="416" y="149"/>
                    <a:pt x="2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42"/>
            <p:cNvSpPr/>
            <p:nvPr/>
          </p:nvSpPr>
          <p:spPr>
            <a:xfrm>
              <a:off x="-564492" y="1954971"/>
              <a:ext cx="14748" cy="12662"/>
            </a:xfrm>
            <a:custGeom>
              <a:avLst/>
              <a:gdLst/>
              <a:ahLst/>
              <a:cxnLst/>
              <a:rect l="l" t="t" r="r" b="b"/>
              <a:pathLst>
                <a:path w="297" h="255" extrusionOk="0">
                  <a:moveTo>
                    <a:pt x="171" y="0"/>
                  </a:moveTo>
                  <a:cubicBezTo>
                    <a:pt x="57" y="0"/>
                    <a:pt x="0" y="137"/>
                    <a:pt x="80" y="217"/>
                  </a:cubicBezTo>
                  <a:cubicBezTo>
                    <a:pt x="106" y="243"/>
                    <a:pt x="138" y="254"/>
                    <a:pt x="169" y="254"/>
                  </a:cubicBezTo>
                  <a:cubicBezTo>
                    <a:pt x="234" y="254"/>
                    <a:pt x="297" y="204"/>
                    <a:pt x="297" y="131"/>
                  </a:cubicBezTo>
                  <a:cubicBezTo>
                    <a:pt x="297" y="57"/>
                    <a:pt x="240" y="0"/>
                    <a:pt x="1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42"/>
            <p:cNvSpPr/>
            <p:nvPr/>
          </p:nvSpPr>
          <p:spPr>
            <a:xfrm>
              <a:off x="-564492" y="2053932"/>
              <a:ext cx="14748" cy="12662"/>
            </a:xfrm>
            <a:custGeom>
              <a:avLst/>
              <a:gdLst/>
              <a:ahLst/>
              <a:cxnLst/>
              <a:rect l="l" t="t" r="r" b="b"/>
              <a:pathLst>
                <a:path w="297" h="255" extrusionOk="0">
                  <a:moveTo>
                    <a:pt x="171" y="1"/>
                  </a:moveTo>
                  <a:cubicBezTo>
                    <a:pt x="57" y="1"/>
                    <a:pt x="0" y="137"/>
                    <a:pt x="80" y="217"/>
                  </a:cubicBezTo>
                  <a:cubicBezTo>
                    <a:pt x="106" y="243"/>
                    <a:pt x="137" y="254"/>
                    <a:pt x="168" y="254"/>
                  </a:cubicBezTo>
                  <a:cubicBezTo>
                    <a:pt x="234" y="254"/>
                    <a:pt x="297" y="203"/>
                    <a:pt x="297" y="126"/>
                  </a:cubicBezTo>
                  <a:cubicBezTo>
                    <a:pt x="297" y="58"/>
                    <a:pt x="240" y="1"/>
                    <a:pt x="1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42"/>
            <p:cNvSpPr/>
            <p:nvPr/>
          </p:nvSpPr>
          <p:spPr>
            <a:xfrm>
              <a:off x="-562208" y="2152894"/>
              <a:ext cx="12463" cy="12513"/>
            </a:xfrm>
            <a:custGeom>
              <a:avLst/>
              <a:gdLst/>
              <a:ahLst/>
              <a:cxnLst/>
              <a:rect l="l" t="t" r="r" b="b"/>
              <a:pathLst>
                <a:path w="251" h="252" extrusionOk="0">
                  <a:moveTo>
                    <a:pt x="125" y="1"/>
                  </a:moveTo>
                  <a:cubicBezTo>
                    <a:pt x="57" y="1"/>
                    <a:pt x="0" y="58"/>
                    <a:pt x="0" y="126"/>
                  </a:cubicBezTo>
                  <a:cubicBezTo>
                    <a:pt x="0" y="195"/>
                    <a:pt x="57" y="252"/>
                    <a:pt x="125" y="252"/>
                  </a:cubicBezTo>
                  <a:cubicBezTo>
                    <a:pt x="194" y="252"/>
                    <a:pt x="251" y="195"/>
                    <a:pt x="251" y="126"/>
                  </a:cubicBezTo>
                  <a:cubicBezTo>
                    <a:pt x="251" y="58"/>
                    <a:pt x="194" y="1"/>
                    <a:pt x="1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42"/>
            <p:cNvSpPr/>
            <p:nvPr/>
          </p:nvSpPr>
          <p:spPr>
            <a:xfrm>
              <a:off x="-646522" y="1972896"/>
              <a:ext cx="33716" cy="30885"/>
            </a:xfrm>
            <a:custGeom>
              <a:avLst/>
              <a:gdLst/>
              <a:ahLst/>
              <a:cxnLst/>
              <a:rect l="l" t="t" r="r" b="b"/>
              <a:pathLst>
                <a:path w="679" h="622" extrusionOk="0">
                  <a:moveTo>
                    <a:pt x="614" y="1"/>
                  </a:moveTo>
                  <a:cubicBezTo>
                    <a:pt x="551" y="1"/>
                    <a:pt x="410" y="96"/>
                    <a:pt x="269" y="237"/>
                  </a:cubicBezTo>
                  <a:cubicBezTo>
                    <a:pt x="103" y="408"/>
                    <a:pt x="1" y="573"/>
                    <a:pt x="41" y="613"/>
                  </a:cubicBezTo>
                  <a:cubicBezTo>
                    <a:pt x="47" y="619"/>
                    <a:pt x="55" y="622"/>
                    <a:pt x="66" y="622"/>
                  </a:cubicBezTo>
                  <a:cubicBezTo>
                    <a:pt x="129" y="622"/>
                    <a:pt x="270" y="526"/>
                    <a:pt x="411" y="385"/>
                  </a:cubicBezTo>
                  <a:cubicBezTo>
                    <a:pt x="576" y="215"/>
                    <a:pt x="679" y="49"/>
                    <a:pt x="639" y="10"/>
                  </a:cubicBezTo>
                  <a:cubicBezTo>
                    <a:pt x="633" y="4"/>
                    <a:pt x="624" y="1"/>
                    <a:pt x="61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42"/>
            <p:cNvSpPr/>
            <p:nvPr/>
          </p:nvSpPr>
          <p:spPr>
            <a:xfrm>
              <a:off x="-741810" y="2109793"/>
              <a:ext cx="34014" cy="30587"/>
            </a:xfrm>
            <a:custGeom>
              <a:avLst/>
              <a:gdLst/>
              <a:ahLst/>
              <a:cxnLst/>
              <a:rect l="l" t="t" r="r" b="b"/>
              <a:pathLst>
                <a:path w="685" h="616" extrusionOk="0">
                  <a:moveTo>
                    <a:pt x="66" y="0"/>
                  </a:moveTo>
                  <a:cubicBezTo>
                    <a:pt x="55" y="0"/>
                    <a:pt x="46" y="3"/>
                    <a:pt x="40" y="9"/>
                  </a:cubicBezTo>
                  <a:cubicBezTo>
                    <a:pt x="1" y="49"/>
                    <a:pt x="103" y="214"/>
                    <a:pt x="268" y="379"/>
                  </a:cubicBezTo>
                  <a:cubicBezTo>
                    <a:pt x="414" y="520"/>
                    <a:pt x="556" y="616"/>
                    <a:pt x="619" y="616"/>
                  </a:cubicBezTo>
                  <a:cubicBezTo>
                    <a:pt x="630" y="616"/>
                    <a:pt x="638" y="613"/>
                    <a:pt x="644" y="607"/>
                  </a:cubicBezTo>
                  <a:cubicBezTo>
                    <a:pt x="684" y="567"/>
                    <a:pt x="582" y="402"/>
                    <a:pt x="416" y="237"/>
                  </a:cubicBezTo>
                  <a:cubicBezTo>
                    <a:pt x="270" y="96"/>
                    <a:pt x="129" y="0"/>
                    <a:pt x="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42"/>
            <p:cNvSpPr/>
            <p:nvPr/>
          </p:nvSpPr>
          <p:spPr>
            <a:xfrm>
              <a:off x="-741810" y="2064806"/>
              <a:ext cx="34014" cy="30885"/>
            </a:xfrm>
            <a:custGeom>
              <a:avLst/>
              <a:gdLst/>
              <a:ahLst/>
              <a:cxnLst/>
              <a:rect l="l" t="t" r="r" b="b"/>
              <a:pathLst>
                <a:path w="685" h="622" extrusionOk="0">
                  <a:moveTo>
                    <a:pt x="619" y="1"/>
                  </a:moveTo>
                  <a:cubicBezTo>
                    <a:pt x="555" y="1"/>
                    <a:pt x="409" y="96"/>
                    <a:pt x="268" y="237"/>
                  </a:cubicBezTo>
                  <a:cubicBezTo>
                    <a:pt x="103" y="402"/>
                    <a:pt x="1" y="573"/>
                    <a:pt x="40" y="613"/>
                  </a:cubicBezTo>
                  <a:cubicBezTo>
                    <a:pt x="46" y="619"/>
                    <a:pt x="55" y="622"/>
                    <a:pt x="66" y="622"/>
                  </a:cubicBezTo>
                  <a:cubicBezTo>
                    <a:pt x="129" y="622"/>
                    <a:pt x="270" y="526"/>
                    <a:pt x="416" y="385"/>
                  </a:cubicBezTo>
                  <a:cubicBezTo>
                    <a:pt x="582" y="220"/>
                    <a:pt x="684" y="49"/>
                    <a:pt x="644" y="9"/>
                  </a:cubicBezTo>
                  <a:cubicBezTo>
                    <a:pt x="638" y="4"/>
                    <a:pt x="630" y="1"/>
                    <a:pt x="6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42"/>
            <p:cNvSpPr/>
            <p:nvPr/>
          </p:nvSpPr>
          <p:spPr>
            <a:xfrm>
              <a:off x="-754819" y="1954971"/>
              <a:ext cx="14748" cy="12662"/>
            </a:xfrm>
            <a:custGeom>
              <a:avLst/>
              <a:gdLst/>
              <a:ahLst/>
              <a:cxnLst/>
              <a:rect l="l" t="t" r="r" b="b"/>
              <a:pathLst>
                <a:path w="297" h="255" extrusionOk="0">
                  <a:moveTo>
                    <a:pt x="171" y="0"/>
                  </a:moveTo>
                  <a:cubicBezTo>
                    <a:pt x="58" y="0"/>
                    <a:pt x="1" y="137"/>
                    <a:pt x="80" y="217"/>
                  </a:cubicBezTo>
                  <a:cubicBezTo>
                    <a:pt x="106" y="243"/>
                    <a:pt x="138" y="254"/>
                    <a:pt x="169" y="254"/>
                  </a:cubicBezTo>
                  <a:cubicBezTo>
                    <a:pt x="234" y="254"/>
                    <a:pt x="297" y="204"/>
                    <a:pt x="297" y="131"/>
                  </a:cubicBezTo>
                  <a:cubicBezTo>
                    <a:pt x="297" y="57"/>
                    <a:pt x="240" y="0"/>
                    <a:pt x="1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42"/>
            <p:cNvSpPr/>
            <p:nvPr/>
          </p:nvSpPr>
          <p:spPr>
            <a:xfrm>
              <a:off x="-707300" y="2096089"/>
              <a:ext cx="12463" cy="12463"/>
            </a:xfrm>
            <a:custGeom>
              <a:avLst/>
              <a:gdLst/>
              <a:ahLst/>
              <a:cxnLst/>
              <a:rect l="l" t="t" r="r" b="b"/>
              <a:pathLst>
                <a:path w="251" h="251" extrusionOk="0">
                  <a:moveTo>
                    <a:pt x="126" y="0"/>
                  </a:moveTo>
                  <a:cubicBezTo>
                    <a:pt x="57" y="0"/>
                    <a:pt x="0" y="57"/>
                    <a:pt x="0" y="126"/>
                  </a:cubicBezTo>
                  <a:cubicBezTo>
                    <a:pt x="0" y="194"/>
                    <a:pt x="57" y="251"/>
                    <a:pt x="126" y="251"/>
                  </a:cubicBezTo>
                  <a:cubicBezTo>
                    <a:pt x="194" y="251"/>
                    <a:pt x="251" y="194"/>
                    <a:pt x="251" y="126"/>
                  </a:cubicBezTo>
                  <a:cubicBezTo>
                    <a:pt x="251" y="57"/>
                    <a:pt x="194" y="0"/>
                    <a:pt x="1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42"/>
            <p:cNvSpPr/>
            <p:nvPr/>
          </p:nvSpPr>
          <p:spPr>
            <a:xfrm>
              <a:off x="-732772" y="1939975"/>
              <a:ext cx="24976" cy="16585"/>
            </a:xfrm>
            <a:custGeom>
              <a:avLst/>
              <a:gdLst/>
              <a:ahLst/>
              <a:cxnLst/>
              <a:rect l="l" t="t" r="r" b="b"/>
              <a:pathLst>
                <a:path w="503" h="334" extrusionOk="0">
                  <a:moveTo>
                    <a:pt x="1" y="0"/>
                  </a:moveTo>
                  <a:cubicBezTo>
                    <a:pt x="29" y="35"/>
                    <a:pt x="58" y="63"/>
                    <a:pt x="86" y="97"/>
                  </a:cubicBezTo>
                  <a:cubicBezTo>
                    <a:pt x="227" y="238"/>
                    <a:pt x="373" y="334"/>
                    <a:pt x="437" y="334"/>
                  </a:cubicBezTo>
                  <a:cubicBezTo>
                    <a:pt x="448" y="334"/>
                    <a:pt x="456" y="331"/>
                    <a:pt x="462" y="325"/>
                  </a:cubicBezTo>
                  <a:cubicBezTo>
                    <a:pt x="502" y="285"/>
                    <a:pt x="417" y="149"/>
                    <a:pt x="2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42"/>
            <p:cNvSpPr/>
            <p:nvPr/>
          </p:nvSpPr>
          <p:spPr>
            <a:xfrm>
              <a:off x="-754819" y="2053932"/>
              <a:ext cx="14748" cy="12662"/>
            </a:xfrm>
            <a:custGeom>
              <a:avLst/>
              <a:gdLst/>
              <a:ahLst/>
              <a:cxnLst/>
              <a:rect l="l" t="t" r="r" b="b"/>
              <a:pathLst>
                <a:path w="297" h="255" extrusionOk="0">
                  <a:moveTo>
                    <a:pt x="171" y="1"/>
                  </a:moveTo>
                  <a:cubicBezTo>
                    <a:pt x="58" y="1"/>
                    <a:pt x="1" y="137"/>
                    <a:pt x="80" y="217"/>
                  </a:cubicBezTo>
                  <a:cubicBezTo>
                    <a:pt x="106" y="243"/>
                    <a:pt x="138" y="254"/>
                    <a:pt x="169" y="254"/>
                  </a:cubicBezTo>
                  <a:cubicBezTo>
                    <a:pt x="234" y="254"/>
                    <a:pt x="297" y="203"/>
                    <a:pt x="297" y="126"/>
                  </a:cubicBezTo>
                  <a:cubicBezTo>
                    <a:pt x="297" y="58"/>
                    <a:pt x="240" y="1"/>
                    <a:pt x="1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42"/>
            <p:cNvSpPr/>
            <p:nvPr/>
          </p:nvSpPr>
          <p:spPr>
            <a:xfrm>
              <a:off x="-516972" y="2096089"/>
              <a:ext cx="12761" cy="12463"/>
            </a:xfrm>
            <a:custGeom>
              <a:avLst/>
              <a:gdLst/>
              <a:ahLst/>
              <a:cxnLst/>
              <a:rect l="l" t="t" r="r" b="b"/>
              <a:pathLst>
                <a:path w="257" h="251" extrusionOk="0">
                  <a:moveTo>
                    <a:pt x="126" y="0"/>
                  </a:moveTo>
                  <a:cubicBezTo>
                    <a:pt x="57" y="0"/>
                    <a:pt x="0" y="57"/>
                    <a:pt x="0" y="126"/>
                  </a:cubicBezTo>
                  <a:cubicBezTo>
                    <a:pt x="0" y="194"/>
                    <a:pt x="57" y="251"/>
                    <a:pt x="126" y="251"/>
                  </a:cubicBezTo>
                  <a:cubicBezTo>
                    <a:pt x="200" y="251"/>
                    <a:pt x="257" y="194"/>
                    <a:pt x="257" y="126"/>
                  </a:cubicBezTo>
                  <a:cubicBezTo>
                    <a:pt x="257" y="57"/>
                    <a:pt x="200" y="0"/>
                    <a:pt x="1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42"/>
            <p:cNvSpPr/>
            <p:nvPr/>
          </p:nvSpPr>
          <p:spPr>
            <a:xfrm>
              <a:off x="-741810" y="1972896"/>
              <a:ext cx="34014" cy="30885"/>
            </a:xfrm>
            <a:custGeom>
              <a:avLst/>
              <a:gdLst/>
              <a:ahLst/>
              <a:cxnLst/>
              <a:rect l="l" t="t" r="r" b="b"/>
              <a:pathLst>
                <a:path w="685" h="622" extrusionOk="0">
                  <a:moveTo>
                    <a:pt x="619" y="1"/>
                  </a:moveTo>
                  <a:cubicBezTo>
                    <a:pt x="555" y="1"/>
                    <a:pt x="409" y="96"/>
                    <a:pt x="268" y="237"/>
                  </a:cubicBezTo>
                  <a:cubicBezTo>
                    <a:pt x="103" y="408"/>
                    <a:pt x="1" y="573"/>
                    <a:pt x="40" y="613"/>
                  </a:cubicBezTo>
                  <a:cubicBezTo>
                    <a:pt x="46" y="619"/>
                    <a:pt x="55" y="622"/>
                    <a:pt x="66" y="622"/>
                  </a:cubicBezTo>
                  <a:cubicBezTo>
                    <a:pt x="129" y="622"/>
                    <a:pt x="270" y="526"/>
                    <a:pt x="416" y="385"/>
                  </a:cubicBezTo>
                  <a:cubicBezTo>
                    <a:pt x="582" y="215"/>
                    <a:pt x="684" y="49"/>
                    <a:pt x="644" y="10"/>
                  </a:cubicBezTo>
                  <a:cubicBezTo>
                    <a:pt x="638" y="4"/>
                    <a:pt x="630" y="1"/>
                    <a:pt x="6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42"/>
            <p:cNvSpPr/>
            <p:nvPr/>
          </p:nvSpPr>
          <p:spPr>
            <a:xfrm>
              <a:off x="-741810" y="2017883"/>
              <a:ext cx="34014" cy="30587"/>
            </a:xfrm>
            <a:custGeom>
              <a:avLst/>
              <a:gdLst/>
              <a:ahLst/>
              <a:cxnLst/>
              <a:rect l="l" t="t" r="r" b="b"/>
              <a:pathLst>
                <a:path w="685" h="616" extrusionOk="0">
                  <a:moveTo>
                    <a:pt x="66" y="0"/>
                  </a:moveTo>
                  <a:cubicBezTo>
                    <a:pt x="55" y="0"/>
                    <a:pt x="46" y="3"/>
                    <a:pt x="40" y="9"/>
                  </a:cubicBezTo>
                  <a:cubicBezTo>
                    <a:pt x="1" y="49"/>
                    <a:pt x="103" y="214"/>
                    <a:pt x="268" y="379"/>
                  </a:cubicBezTo>
                  <a:cubicBezTo>
                    <a:pt x="414" y="520"/>
                    <a:pt x="556" y="616"/>
                    <a:pt x="619" y="616"/>
                  </a:cubicBezTo>
                  <a:cubicBezTo>
                    <a:pt x="630" y="616"/>
                    <a:pt x="638" y="613"/>
                    <a:pt x="644" y="607"/>
                  </a:cubicBezTo>
                  <a:cubicBezTo>
                    <a:pt x="684" y="567"/>
                    <a:pt x="582" y="402"/>
                    <a:pt x="416" y="237"/>
                  </a:cubicBezTo>
                  <a:cubicBezTo>
                    <a:pt x="270" y="96"/>
                    <a:pt x="129" y="0"/>
                    <a:pt x="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42"/>
            <p:cNvSpPr/>
            <p:nvPr/>
          </p:nvSpPr>
          <p:spPr>
            <a:xfrm>
              <a:off x="-754819" y="2152894"/>
              <a:ext cx="14748" cy="12662"/>
            </a:xfrm>
            <a:custGeom>
              <a:avLst/>
              <a:gdLst/>
              <a:ahLst/>
              <a:cxnLst/>
              <a:rect l="l" t="t" r="r" b="b"/>
              <a:pathLst>
                <a:path w="297" h="255" extrusionOk="0">
                  <a:moveTo>
                    <a:pt x="171" y="1"/>
                  </a:moveTo>
                  <a:cubicBezTo>
                    <a:pt x="58" y="1"/>
                    <a:pt x="1" y="138"/>
                    <a:pt x="80" y="217"/>
                  </a:cubicBezTo>
                  <a:cubicBezTo>
                    <a:pt x="106" y="243"/>
                    <a:pt x="138" y="255"/>
                    <a:pt x="169" y="255"/>
                  </a:cubicBezTo>
                  <a:cubicBezTo>
                    <a:pt x="234" y="255"/>
                    <a:pt x="297" y="203"/>
                    <a:pt x="297" y="126"/>
                  </a:cubicBezTo>
                  <a:cubicBezTo>
                    <a:pt x="297" y="58"/>
                    <a:pt x="240" y="1"/>
                    <a:pt x="1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42"/>
            <p:cNvSpPr/>
            <p:nvPr/>
          </p:nvSpPr>
          <p:spPr>
            <a:xfrm>
              <a:off x="-659780" y="1954971"/>
              <a:ext cx="14748" cy="12662"/>
            </a:xfrm>
            <a:custGeom>
              <a:avLst/>
              <a:gdLst/>
              <a:ahLst/>
              <a:cxnLst/>
              <a:rect l="l" t="t" r="r" b="b"/>
              <a:pathLst>
                <a:path w="297" h="255" extrusionOk="0">
                  <a:moveTo>
                    <a:pt x="171" y="0"/>
                  </a:moveTo>
                  <a:cubicBezTo>
                    <a:pt x="57" y="0"/>
                    <a:pt x="0" y="137"/>
                    <a:pt x="80" y="217"/>
                  </a:cubicBezTo>
                  <a:cubicBezTo>
                    <a:pt x="106" y="243"/>
                    <a:pt x="138" y="254"/>
                    <a:pt x="169" y="254"/>
                  </a:cubicBezTo>
                  <a:cubicBezTo>
                    <a:pt x="234" y="254"/>
                    <a:pt x="296" y="204"/>
                    <a:pt x="296" y="131"/>
                  </a:cubicBezTo>
                  <a:cubicBezTo>
                    <a:pt x="296" y="57"/>
                    <a:pt x="239" y="0"/>
                    <a:pt x="1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42"/>
            <p:cNvSpPr/>
            <p:nvPr/>
          </p:nvSpPr>
          <p:spPr>
            <a:xfrm>
              <a:off x="-695134" y="2064806"/>
              <a:ext cx="33716" cy="30885"/>
            </a:xfrm>
            <a:custGeom>
              <a:avLst/>
              <a:gdLst/>
              <a:ahLst/>
              <a:cxnLst/>
              <a:rect l="l" t="t" r="r" b="b"/>
              <a:pathLst>
                <a:path w="679" h="622" extrusionOk="0">
                  <a:moveTo>
                    <a:pt x="63" y="1"/>
                  </a:moveTo>
                  <a:cubicBezTo>
                    <a:pt x="53" y="1"/>
                    <a:pt x="45" y="4"/>
                    <a:pt x="40" y="9"/>
                  </a:cubicBezTo>
                  <a:cubicBezTo>
                    <a:pt x="0" y="49"/>
                    <a:pt x="103" y="220"/>
                    <a:pt x="268" y="385"/>
                  </a:cubicBezTo>
                  <a:cubicBezTo>
                    <a:pt x="409" y="526"/>
                    <a:pt x="550" y="622"/>
                    <a:pt x="613" y="622"/>
                  </a:cubicBezTo>
                  <a:cubicBezTo>
                    <a:pt x="624" y="622"/>
                    <a:pt x="632" y="619"/>
                    <a:pt x="638" y="613"/>
                  </a:cubicBezTo>
                  <a:cubicBezTo>
                    <a:pt x="678" y="573"/>
                    <a:pt x="576" y="408"/>
                    <a:pt x="410" y="237"/>
                  </a:cubicBezTo>
                  <a:cubicBezTo>
                    <a:pt x="269" y="96"/>
                    <a:pt x="124" y="1"/>
                    <a:pt x="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42"/>
            <p:cNvSpPr/>
            <p:nvPr/>
          </p:nvSpPr>
          <p:spPr>
            <a:xfrm>
              <a:off x="-659780" y="2152894"/>
              <a:ext cx="14748" cy="12662"/>
            </a:xfrm>
            <a:custGeom>
              <a:avLst/>
              <a:gdLst/>
              <a:ahLst/>
              <a:cxnLst/>
              <a:rect l="l" t="t" r="r" b="b"/>
              <a:pathLst>
                <a:path w="297" h="255" extrusionOk="0">
                  <a:moveTo>
                    <a:pt x="171" y="1"/>
                  </a:moveTo>
                  <a:cubicBezTo>
                    <a:pt x="57" y="1"/>
                    <a:pt x="0" y="138"/>
                    <a:pt x="80" y="217"/>
                  </a:cubicBezTo>
                  <a:cubicBezTo>
                    <a:pt x="106" y="243"/>
                    <a:pt x="137" y="255"/>
                    <a:pt x="168" y="255"/>
                  </a:cubicBezTo>
                  <a:cubicBezTo>
                    <a:pt x="234" y="255"/>
                    <a:pt x="296" y="203"/>
                    <a:pt x="296" y="126"/>
                  </a:cubicBezTo>
                  <a:cubicBezTo>
                    <a:pt x="296" y="58"/>
                    <a:pt x="239" y="1"/>
                    <a:pt x="1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42"/>
            <p:cNvSpPr/>
            <p:nvPr/>
          </p:nvSpPr>
          <p:spPr>
            <a:xfrm>
              <a:off x="-659780" y="2053932"/>
              <a:ext cx="14748" cy="12662"/>
            </a:xfrm>
            <a:custGeom>
              <a:avLst/>
              <a:gdLst/>
              <a:ahLst/>
              <a:cxnLst/>
              <a:rect l="l" t="t" r="r" b="b"/>
              <a:pathLst>
                <a:path w="297" h="255" extrusionOk="0">
                  <a:moveTo>
                    <a:pt x="171" y="1"/>
                  </a:moveTo>
                  <a:cubicBezTo>
                    <a:pt x="57" y="1"/>
                    <a:pt x="0" y="137"/>
                    <a:pt x="80" y="217"/>
                  </a:cubicBezTo>
                  <a:cubicBezTo>
                    <a:pt x="107" y="243"/>
                    <a:pt x="140" y="254"/>
                    <a:pt x="171" y="254"/>
                  </a:cubicBezTo>
                  <a:cubicBezTo>
                    <a:pt x="236" y="254"/>
                    <a:pt x="296" y="203"/>
                    <a:pt x="296" y="126"/>
                  </a:cubicBezTo>
                  <a:cubicBezTo>
                    <a:pt x="296" y="58"/>
                    <a:pt x="239" y="1"/>
                    <a:pt x="1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42"/>
            <p:cNvSpPr/>
            <p:nvPr/>
          </p:nvSpPr>
          <p:spPr>
            <a:xfrm>
              <a:off x="-695134" y="1972896"/>
              <a:ext cx="33716" cy="30885"/>
            </a:xfrm>
            <a:custGeom>
              <a:avLst/>
              <a:gdLst/>
              <a:ahLst/>
              <a:cxnLst/>
              <a:rect l="l" t="t" r="r" b="b"/>
              <a:pathLst>
                <a:path w="679" h="622" extrusionOk="0">
                  <a:moveTo>
                    <a:pt x="63" y="1"/>
                  </a:moveTo>
                  <a:cubicBezTo>
                    <a:pt x="53" y="1"/>
                    <a:pt x="45" y="4"/>
                    <a:pt x="40" y="10"/>
                  </a:cubicBezTo>
                  <a:cubicBezTo>
                    <a:pt x="0" y="49"/>
                    <a:pt x="103" y="220"/>
                    <a:pt x="268" y="385"/>
                  </a:cubicBezTo>
                  <a:cubicBezTo>
                    <a:pt x="409" y="526"/>
                    <a:pt x="550" y="622"/>
                    <a:pt x="613" y="622"/>
                  </a:cubicBezTo>
                  <a:cubicBezTo>
                    <a:pt x="624" y="622"/>
                    <a:pt x="632" y="619"/>
                    <a:pt x="638" y="613"/>
                  </a:cubicBezTo>
                  <a:cubicBezTo>
                    <a:pt x="678" y="573"/>
                    <a:pt x="576" y="408"/>
                    <a:pt x="410" y="237"/>
                  </a:cubicBezTo>
                  <a:cubicBezTo>
                    <a:pt x="269" y="96"/>
                    <a:pt x="124" y="1"/>
                    <a:pt x="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42"/>
            <p:cNvSpPr/>
            <p:nvPr/>
          </p:nvSpPr>
          <p:spPr>
            <a:xfrm>
              <a:off x="-695134" y="2109793"/>
              <a:ext cx="33716" cy="30587"/>
            </a:xfrm>
            <a:custGeom>
              <a:avLst/>
              <a:gdLst/>
              <a:ahLst/>
              <a:cxnLst/>
              <a:rect l="l" t="t" r="r" b="b"/>
              <a:pathLst>
                <a:path w="679" h="616" extrusionOk="0">
                  <a:moveTo>
                    <a:pt x="613" y="0"/>
                  </a:moveTo>
                  <a:cubicBezTo>
                    <a:pt x="550" y="0"/>
                    <a:pt x="409" y="96"/>
                    <a:pt x="268" y="237"/>
                  </a:cubicBezTo>
                  <a:cubicBezTo>
                    <a:pt x="103" y="402"/>
                    <a:pt x="0" y="567"/>
                    <a:pt x="40" y="607"/>
                  </a:cubicBezTo>
                  <a:cubicBezTo>
                    <a:pt x="45" y="613"/>
                    <a:pt x="53" y="616"/>
                    <a:pt x="63" y="616"/>
                  </a:cubicBezTo>
                  <a:cubicBezTo>
                    <a:pt x="124" y="616"/>
                    <a:pt x="269" y="520"/>
                    <a:pt x="410" y="379"/>
                  </a:cubicBezTo>
                  <a:cubicBezTo>
                    <a:pt x="576" y="214"/>
                    <a:pt x="678" y="49"/>
                    <a:pt x="638" y="9"/>
                  </a:cubicBezTo>
                  <a:cubicBezTo>
                    <a:pt x="632" y="3"/>
                    <a:pt x="624" y="0"/>
                    <a:pt x="6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42"/>
            <p:cNvSpPr/>
            <p:nvPr/>
          </p:nvSpPr>
          <p:spPr>
            <a:xfrm>
              <a:off x="-695134" y="1939975"/>
              <a:ext cx="24629" cy="16585"/>
            </a:xfrm>
            <a:custGeom>
              <a:avLst/>
              <a:gdLst/>
              <a:ahLst/>
              <a:cxnLst/>
              <a:rect l="l" t="t" r="r" b="b"/>
              <a:pathLst>
                <a:path w="496" h="334" extrusionOk="0">
                  <a:moveTo>
                    <a:pt x="222" y="0"/>
                  </a:moveTo>
                  <a:cubicBezTo>
                    <a:pt x="80" y="149"/>
                    <a:pt x="0" y="291"/>
                    <a:pt x="40" y="325"/>
                  </a:cubicBezTo>
                  <a:cubicBezTo>
                    <a:pt x="45" y="331"/>
                    <a:pt x="53" y="334"/>
                    <a:pt x="63" y="334"/>
                  </a:cubicBezTo>
                  <a:cubicBezTo>
                    <a:pt x="124" y="334"/>
                    <a:pt x="269" y="238"/>
                    <a:pt x="410" y="97"/>
                  </a:cubicBezTo>
                  <a:cubicBezTo>
                    <a:pt x="439" y="63"/>
                    <a:pt x="473" y="35"/>
                    <a:pt x="4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42"/>
            <p:cNvSpPr/>
            <p:nvPr/>
          </p:nvSpPr>
          <p:spPr>
            <a:xfrm>
              <a:off x="-695134" y="2017883"/>
              <a:ext cx="33716" cy="30587"/>
            </a:xfrm>
            <a:custGeom>
              <a:avLst/>
              <a:gdLst/>
              <a:ahLst/>
              <a:cxnLst/>
              <a:rect l="l" t="t" r="r" b="b"/>
              <a:pathLst>
                <a:path w="679" h="616" extrusionOk="0">
                  <a:moveTo>
                    <a:pt x="613" y="0"/>
                  </a:moveTo>
                  <a:cubicBezTo>
                    <a:pt x="550" y="0"/>
                    <a:pt x="409" y="96"/>
                    <a:pt x="268" y="237"/>
                  </a:cubicBezTo>
                  <a:cubicBezTo>
                    <a:pt x="97" y="402"/>
                    <a:pt x="0" y="567"/>
                    <a:pt x="40" y="607"/>
                  </a:cubicBezTo>
                  <a:cubicBezTo>
                    <a:pt x="45" y="613"/>
                    <a:pt x="53" y="616"/>
                    <a:pt x="63" y="616"/>
                  </a:cubicBezTo>
                  <a:cubicBezTo>
                    <a:pt x="124" y="616"/>
                    <a:pt x="269" y="520"/>
                    <a:pt x="410" y="379"/>
                  </a:cubicBezTo>
                  <a:cubicBezTo>
                    <a:pt x="576" y="214"/>
                    <a:pt x="678" y="49"/>
                    <a:pt x="638" y="9"/>
                  </a:cubicBezTo>
                  <a:cubicBezTo>
                    <a:pt x="632" y="3"/>
                    <a:pt x="624" y="0"/>
                    <a:pt x="6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42"/>
            <p:cNvSpPr/>
            <p:nvPr/>
          </p:nvSpPr>
          <p:spPr>
            <a:xfrm>
              <a:off x="-707300" y="2005022"/>
              <a:ext cx="12463" cy="12463"/>
            </a:xfrm>
            <a:custGeom>
              <a:avLst/>
              <a:gdLst/>
              <a:ahLst/>
              <a:cxnLst/>
              <a:rect l="l" t="t" r="r" b="b"/>
              <a:pathLst>
                <a:path w="251" h="251" extrusionOk="0">
                  <a:moveTo>
                    <a:pt x="126" y="0"/>
                  </a:moveTo>
                  <a:cubicBezTo>
                    <a:pt x="57" y="0"/>
                    <a:pt x="0" y="57"/>
                    <a:pt x="0" y="126"/>
                  </a:cubicBezTo>
                  <a:cubicBezTo>
                    <a:pt x="0" y="194"/>
                    <a:pt x="57" y="251"/>
                    <a:pt x="126" y="251"/>
                  </a:cubicBezTo>
                  <a:cubicBezTo>
                    <a:pt x="194" y="251"/>
                    <a:pt x="251" y="194"/>
                    <a:pt x="251" y="126"/>
                  </a:cubicBezTo>
                  <a:cubicBezTo>
                    <a:pt x="251" y="57"/>
                    <a:pt x="194" y="0"/>
                    <a:pt x="1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42"/>
            <p:cNvSpPr/>
            <p:nvPr/>
          </p:nvSpPr>
          <p:spPr>
            <a:xfrm>
              <a:off x="-360857" y="2109793"/>
              <a:ext cx="33666" cy="30587"/>
            </a:xfrm>
            <a:custGeom>
              <a:avLst/>
              <a:gdLst/>
              <a:ahLst/>
              <a:cxnLst/>
              <a:rect l="l" t="t" r="r" b="b"/>
              <a:pathLst>
                <a:path w="678" h="616" extrusionOk="0">
                  <a:moveTo>
                    <a:pt x="65" y="0"/>
                  </a:moveTo>
                  <a:cubicBezTo>
                    <a:pt x="54" y="0"/>
                    <a:pt x="46" y="3"/>
                    <a:pt x="40" y="9"/>
                  </a:cubicBezTo>
                  <a:cubicBezTo>
                    <a:pt x="0" y="49"/>
                    <a:pt x="103" y="214"/>
                    <a:pt x="268" y="379"/>
                  </a:cubicBezTo>
                  <a:cubicBezTo>
                    <a:pt x="409" y="520"/>
                    <a:pt x="550" y="616"/>
                    <a:pt x="613" y="616"/>
                  </a:cubicBezTo>
                  <a:cubicBezTo>
                    <a:pt x="624" y="616"/>
                    <a:pt x="632" y="613"/>
                    <a:pt x="638" y="607"/>
                  </a:cubicBezTo>
                  <a:cubicBezTo>
                    <a:pt x="678" y="567"/>
                    <a:pt x="575" y="402"/>
                    <a:pt x="410" y="237"/>
                  </a:cubicBezTo>
                  <a:cubicBezTo>
                    <a:pt x="269" y="96"/>
                    <a:pt x="128" y="0"/>
                    <a:pt x="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42"/>
            <p:cNvSpPr/>
            <p:nvPr/>
          </p:nvSpPr>
          <p:spPr>
            <a:xfrm>
              <a:off x="-360857" y="2017883"/>
              <a:ext cx="33666" cy="30587"/>
            </a:xfrm>
            <a:custGeom>
              <a:avLst/>
              <a:gdLst/>
              <a:ahLst/>
              <a:cxnLst/>
              <a:rect l="l" t="t" r="r" b="b"/>
              <a:pathLst>
                <a:path w="678" h="616" extrusionOk="0">
                  <a:moveTo>
                    <a:pt x="65" y="0"/>
                  </a:moveTo>
                  <a:cubicBezTo>
                    <a:pt x="54" y="0"/>
                    <a:pt x="46" y="3"/>
                    <a:pt x="40" y="9"/>
                  </a:cubicBezTo>
                  <a:cubicBezTo>
                    <a:pt x="0" y="49"/>
                    <a:pt x="103" y="214"/>
                    <a:pt x="268" y="379"/>
                  </a:cubicBezTo>
                  <a:cubicBezTo>
                    <a:pt x="409" y="520"/>
                    <a:pt x="550" y="616"/>
                    <a:pt x="613" y="616"/>
                  </a:cubicBezTo>
                  <a:cubicBezTo>
                    <a:pt x="624" y="616"/>
                    <a:pt x="632" y="613"/>
                    <a:pt x="638" y="607"/>
                  </a:cubicBezTo>
                  <a:cubicBezTo>
                    <a:pt x="678" y="567"/>
                    <a:pt x="575" y="402"/>
                    <a:pt x="410" y="237"/>
                  </a:cubicBezTo>
                  <a:cubicBezTo>
                    <a:pt x="269" y="96"/>
                    <a:pt x="128" y="0"/>
                    <a:pt x="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42"/>
            <p:cNvSpPr/>
            <p:nvPr/>
          </p:nvSpPr>
          <p:spPr>
            <a:xfrm>
              <a:off x="-360857" y="1972896"/>
              <a:ext cx="33666" cy="30885"/>
            </a:xfrm>
            <a:custGeom>
              <a:avLst/>
              <a:gdLst/>
              <a:ahLst/>
              <a:cxnLst/>
              <a:rect l="l" t="t" r="r" b="b"/>
              <a:pathLst>
                <a:path w="678" h="622" extrusionOk="0">
                  <a:moveTo>
                    <a:pt x="613" y="1"/>
                  </a:moveTo>
                  <a:cubicBezTo>
                    <a:pt x="550" y="1"/>
                    <a:pt x="409" y="96"/>
                    <a:pt x="268" y="237"/>
                  </a:cubicBezTo>
                  <a:cubicBezTo>
                    <a:pt x="103" y="408"/>
                    <a:pt x="0" y="573"/>
                    <a:pt x="40" y="613"/>
                  </a:cubicBezTo>
                  <a:cubicBezTo>
                    <a:pt x="46" y="619"/>
                    <a:pt x="54" y="622"/>
                    <a:pt x="65" y="622"/>
                  </a:cubicBezTo>
                  <a:cubicBezTo>
                    <a:pt x="128" y="622"/>
                    <a:pt x="269" y="526"/>
                    <a:pt x="410" y="385"/>
                  </a:cubicBezTo>
                  <a:cubicBezTo>
                    <a:pt x="575" y="215"/>
                    <a:pt x="678" y="49"/>
                    <a:pt x="638" y="10"/>
                  </a:cubicBezTo>
                  <a:cubicBezTo>
                    <a:pt x="632" y="4"/>
                    <a:pt x="624" y="1"/>
                    <a:pt x="6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42"/>
            <p:cNvSpPr/>
            <p:nvPr/>
          </p:nvSpPr>
          <p:spPr>
            <a:xfrm>
              <a:off x="-360857" y="2064806"/>
              <a:ext cx="33666" cy="30885"/>
            </a:xfrm>
            <a:custGeom>
              <a:avLst/>
              <a:gdLst/>
              <a:ahLst/>
              <a:cxnLst/>
              <a:rect l="l" t="t" r="r" b="b"/>
              <a:pathLst>
                <a:path w="678" h="622" extrusionOk="0">
                  <a:moveTo>
                    <a:pt x="613" y="1"/>
                  </a:moveTo>
                  <a:cubicBezTo>
                    <a:pt x="550" y="1"/>
                    <a:pt x="409" y="96"/>
                    <a:pt x="268" y="237"/>
                  </a:cubicBezTo>
                  <a:cubicBezTo>
                    <a:pt x="103" y="402"/>
                    <a:pt x="0" y="573"/>
                    <a:pt x="40" y="613"/>
                  </a:cubicBezTo>
                  <a:cubicBezTo>
                    <a:pt x="46" y="619"/>
                    <a:pt x="54" y="622"/>
                    <a:pt x="65" y="622"/>
                  </a:cubicBezTo>
                  <a:cubicBezTo>
                    <a:pt x="128" y="622"/>
                    <a:pt x="269" y="526"/>
                    <a:pt x="410" y="385"/>
                  </a:cubicBezTo>
                  <a:cubicBezTo>
                    <a:pt x="575" y="220"/>
                    <a:pt x="678" y="49"/>
                    <a:pt x="638" y="9"/>
                  </a:cubicBezTo>
                  <a:cubicBezTo>
                    <a:pt x="632" y="4"/>
                    <a:pt x="624" y="1"/>
                    <a:pt x="6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42"/>
            <p:cNvSpPr/>
            <p:nvPr/>
          </p:nvSpPr>
          <p:spPr>
            <a:xfrm>
              <a:off x="-371930" y="2152894"/>
              <a:ext cx="12513" cy="12513"/>
            </a:xfrm>
            <a:custGeom>
              <a:avLst/>
              <a:gdLst/>
              <a:ahLst/>
              <a:cxnLst/>
              <a:rect l="l" t="t" r="r" b="b"/>
              <a:pathLst>
                <a:path w="252" h="252" extrusionOk="0">
                  <a:moveTo>
                    <a:pt x="126" y="1"/>
                  </a:moveTo>
                  <a:cubicBezTo>
                    <a:pt x="58" y="1"/>
                    <a:pt x="1" y="58"/>
                    <a:pt x="1" y="126"/>
                  </a:cubicBezTo>
                  <a:cubicBezTo>
                    <a:pt x="1" y="195"/>
                    <a:pt x="58" y="252"/>
                    <a:pt x="126" y="252"/>
                  </a:cubicBezTo>
                  <a:cubicBezTo>
                    <a:pt x="200" y="252"/>
                    <a:pt x="251" y="195"/>
                    <a:pt x="251" y="126"/>
                  </a:cubicBezTo>
                  <a:cubicBezTo>
                    <a:pt x="251" y="58"/>
                    <a:pt x="200" y="1"/>
                    <a:pt x="12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42"/>
            <p:cNvSpPr/>
            <p:nvPr/>
          </p:nvSpPr>
          <p:spPr>
            <a:xfrm>
              <a:off x="-409519" y="2064806"/>
              <a:ext cx="33716" cy="30885"/>
            </a:xfrm>
            <a:custGeom>
              <a:avLst/>
              <a:gdLst/>
              <a:ahLst/>
              <a:cxnLst/>
              <a:rect l="l" t="t" r="r" b="b"/>
              <a:pathLst>
                <a:path w="679" h="622" extrusionOk="0">
                  <a:moveTo>
                    <a:pt x="65" y="1"/>
                  </a:moveTo>
                  <a:cubicBezTo>
                    <a:pt x="55" y="1"/>
                    <a:pt x="46" y="4"/>
                    <a:pt x="40" y="9"/>
                  </a:cubicBezTo>
                  <a:cubicBezTo>
                    <a:pt x="0" y="49"/>
                    <a:pt x="103" y="220"/>
                    <a:pt x="268" y="385"/>
                  </a:cubicBezTo>
                  <a:cubicBezTo>
                    <a:pt x="409" y="526"/>
                    <a:pt x="550" y="622"/>
                    <a:pt x="613" y="622"/>
                  </a:cubicBezTo>
                  <a:cubicBezTo>
                    <a:pt x="624" y="622"/>
                    <a:pt x="632" y="619"/>
                    <a:pt x="638" y="613"/>
                  </a:cubicBezTo>
                  <a:cubicBezTo>
                    <a:pt x="678" y="573"/>
                    <a:pt x="576" y="408"/>
                    <a:pt x="410" y="237"/>
                  </a:cubicBezTo>
                  <a:cubicBezTo>
                    <a:pt x="269" y="96"/>
                    <a:pt x="128" y="1"/>
                    <a:pt x="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42"/>
            <p:cNvSpPr/>
            <p:nvPr/>
          </p:nvSpPr>
          <p:spPr>
            <a:xfrm>
              <a:off x="-374165" y="2053932"/>
              <a:ext cx="15045" cy="12662"/>
            </a:xfrm>
            <a:custGeom>
              <a:avLst/>
              <a:gdLst/>
              <a:ahLst/>
              <a:cxnLst/>
              <a:rect l="l" t="t" r="r" b="b"/>
              <a:pathLst>
                <a:path w="303" h="255" extrusionOk="0">
                  <a:moveTo>
                    <a:pt x="171" y="1"/>
                  </a:moveTo>
                  <a:cubicBezTo>
                    <a:pt x="57" y="1"/>
                    <a:pt x="0" y="137"/>
                    <a:pt x="86" y="217"/>
                  </a:cubicBezTo>
                  <a:cubicBezTo>
                    <a:pt x="111" y="243"/>
                    <a:pt x="143" y="254"/>
                    <a:pt x="174" y="254"/>
                  </a:cubicBezTo>
                  <a:cubicBezTo>
                    <a:pt x="239" y="254"/>
                    <a:pt x="302" y="203"/>
                    <a:pt x="302" y="126"/>
                  </a:cubicBezTo>
                  <a:cubicBezTo>
                    <a:pt x="296" y="58"/>
                    <a:pt x="240" y="1"/>
                    <a:pt x="1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42"/>
            <p:cNvSpPr/>
            <p:nvPr/>
          </p:nvSpPr>
          <p:spPr>
            <a:xfrm>
              <a:off x="-373867" y="1954971"/>
              <a:ext cx="14748" cy="12662"/>
            </a:xfrm>
            <a:custGeom>
              <a:avLst/>
              <a:gdLst/>
              <a:ahLst/>
              <a:cxnLst/>
              <a:rect l="l" t="t" r="r" b="b"/>
              <a:pathLst>
                <a:path w="297" h="255" extrusionOk="0">
                  <a:moveTo>
                    <a:pt x="165" y="0"/>
                  </a:moveTo>
                  <a:cubicBezTo>
                    <a:pt x="51" y="0"/>
                    <a:pt x="0" y="137"/>
                    <a:pt x="80" y="217"/>
                  </a:cubicBezTo>
                  <a:cubicBezTo>
                    <a:pt x="106" y="243"/>
                    <a:pt x="138" y="254"/>
                    <a:pt x="169" y="254"/>
                  </a:cubicBezTo>
                  <a:cubicBezTo>
                    <a:pt x="234" y="254"/>
                    <a:pt x="296" y="204"/>
                    <a:pt x="296" y="131"/>
                  </a:cubicBezTo>
                  <a:cubicBezTo>
                    <a:pt x="296" y="57"/>
                    <a:pt x="239" y="0"/>
                    <a:pt x="1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42"/>
            <p:cNvSpPr/>
            <p:nvPr/>
          </p:nvSpPr>
          <p:spPr>
            <a:xfrm>
              <a:off x="-351820" y="1939975"/>
              <a:ext cx="24629" cy="16585"/>
            </a:xfrm>
            <a:custGeom>
              <a:avLst/>
              <a:gdLst/>
              <a:ahLst/>
              <a:cxnLst/>
              <a:rect l="l" t="t" r="r" b="b"/>
              <a:pathLst>
                <a:path w="496" h="334" extrusionOk="0">
                  <a:moveTo>
                    <a:pt x="0" y="0"/>
                  </a:moveTo>
                  <a:cubicBezTo>
                    <a:pt x="23" y="35"/>
                    <a:pt x="57" y="63"/>
                    <a:pt x="86" y="97"/>
                  </a:cubicBezTo>
                  <a:cubicBezTo>
                    <a:pt x="227" y="238"/>
                    <a:pt x="368" y="334"/>
                    <a:pt x="431" y="334"/>
                  </a:cubicBezTo>
                  <a:cubicBezTo>
                    <a:pt x="442" y="334"/>
                    <a:pt x="450" y="331"/>
                    <a:pt x="456" y="325"/>
                  </a:cubicBezTo>
                  <a:cubicBezTo>
                    <a:pt x="496" y="285"/>
                    <a:pt x="416" y="149"/>
                    <a:pt x="2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42"/>
            <p:cNvSpPr/>
            <p:nvPr/>
          </p:nvSpPr>
          <p:spPr>
            <a:xfrm>
              <a:off x="-409519" y="2109793"/>
              <a:ext cx="33716" cy="30587"/>
            </a:xfrm>
            <a:custGeom>
              <a:avLst/>
              <a:gdLst/>
              <a:ahLst/>
              <a:cxnLst/>
              <a:rect l="l" t="t" r="r" b="b"/>
              <a:pathLst>
                <a:path w="679" h="616" extrusionOk="0">
                  <a:moveTo>
                    <a:pt x="613" y="0"/>
                  </a:moveTo>
                  <a:cubicBezTo>
                    <a:pt x="550" y="0"/>
                    <a:pt x="409" y="96"/>
                    <a:pt x="268" y="237"/>
                  </a:cubicBezTo>
                  <a:cubicBezTo>
                    <a:pt x="103" y="402"/>
                    <a:pt x="0" y="567"/>
                    <a:pt x="40" y="607"/>
                  </a:cubicBezTo>
                  <a:cubicBezTo>
                    <a:pt x="46" y="613"/>
                    <a:pt x="55" y="616"/>
                    <a:pt x="65" y="616"/>
                  </a:cubicBezTo>
                  <a:cubicBezTo>
                    <a:pt x="128" y="616"/>
                    <a:pt x="269" y="520"/>
                    <a:pt x="410" y="379"/>
                  </a:cubicBezTo>
                  <a:cubicBezTo>
                    <a:pt x="576" y="214"/>
                    <a:pt x="678" y="49"/>
                    <a:pt x="638" y="9"/>
                  </a:cubicBezTo>
                  <a:cubicBezTo>
                    <a:pt x="632" y="3"/>
                    <a:pt x="624" y="0"/>
                    <a:pt x="6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42"/>
            <p:cNvSpPr/>
            <p:nvPr/>
          </p:nvSpPr>
          <p:spPr>
            <a:xfrm>
              <a:off x="-314479" y="2064806"/>
              <a:ext cx="33964" cy="30885"/>
            </a:xfrm>
            <a:custGeom>
              <a:avLst/>
              <a:gdLst/>
              <a:ahLst/>
              <a:cxnLst/>
              <a:rect l="l" t="t" r="r" b="b"/>
              <a:pathLst>
                <a:path w="684" h="622" extrusionOk="0">
                  <a:moveTo>
                    <a:pt x="65" y="1"/>
                  </a:moveTo>
                  <a:cubicBezTo>
                    <a:pt x="54" y="1"/>
                    <a:pt x="46" y="4"/>
                    <a:pt x="40" y="9"/>
                  </a:cubicBezTo>
                  <a:cubicBezTo>
                    <a:pt x="0" y="49"/>
                    <a:pt x="103" y="220"/>
                    <a:pt x="268" y="385"/>
                  </a:cubicBezTo>
                  <a:cubicBezTo>
                    <a:pt x="409" y="526"/>
                    <a:pt x="554" y="622"/>
                    <a:pt x="618" y="622"/>
                  </a:cubicBezTo>
                  <a:cubicBezTo>
                    <a:pt x="629" y="622"/>
                    <a:pt x="638" y="619"/>
                    <a:pt x="644" y="613"/>
                  </a:cubicBezTo>
                  <a:cubicBezTo>
                    <a:pt x="683" y="573"/>
                    <a:pt x="581" y="408"/>
                    <a:pt x="416" y="237"/>
                  </a:cubicBezTo>
                  <a:cubicBezTo>
                    <a:pt x="270" y="96"/>
                    <a:pt x="128" y="1"/>
                    <a:pt x="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42"/>
            <p:cNvSpPr/>
            <p:nvPr/>
          </p:nvSpPr>
          <p:spPr>
            <a:xfrm>
              <a:off x="-328631" y="2096089"/>
              <a:ext cx="14748" cy="12612"/>
            </a:xfrm>
            <a:custGeom>
              <a:avLst/>
              <a:gdLst/>
              <a:ahLst/>
              <a:cxnLst/>
              <a:rect l="l" t="t" r="r" b="b"/>
              <a:pathLst>
                <a:path w="297" h="254" extrusionOk="0">
                  <a:moveTo>
                    <a:pt x="171" y="0"/>
                  </a:moveTo>
                  <a:cubicBezTo>
                    <a:pt x="57" y="0"/>
                    <a:pt x="0" y="137"/>
                    <a:pt x="80" y="217"/>
                  </a:cubicBezTo>
                  <a:cubicBezTo>
                    <a:pt x="106" y="242"/>
                    <a:pt x="137" y="254"/>
                    <a:pt x="168" y="254"/>
                  </a:cubicBezTo>
                  <a:cubicBezTo>
                    <a:pt x="234" y="254"/>
                    <a:pt x="296" y="203"/>
                    <a:pt x="296" y="126"/>
                  </a:cubicBezTo>
                  <a:cubicBezTo>
                    <a:pt x="296" y="57"/>
                    <a:pt x="239" y="0"/>
                    <a:pt x="1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42"/>
            <p:cNvSpPr/>
            <p:nvPr/>
          </p:nvSpPr>
          <p:spPr>
            <a:xfrm>
              <a:off x="-314479" y="2109793"/>
              <a:ext cx="33964" cy="30587"/>
            </a:xfrm>
            <a:custGeom>
              <a:avLst/>
              <a:gdLst/>
              <a:ahLst/>
              <a:cxnLst/>
              <a:rect l="l" t="t" r="r" b="b"/>
              <a:pathLst>
                <a:path w="684" h="616" extrusionOk="0">
                  <a:moveTo>
                    <a:pt x="618" y="0"/>
                  </a:moveTo>
                  <a:cubicBezTo>
                    <a:pt x="554" y="0"/>
                    <a:pt x="409" y="96"/>
                    <a:pt x="268" y="237"/>
                  </a:cubicBezTo>
                  <a:cubicBezTo>
                    <a:pt x="103" y="402"/>
                    <a:pt x="0" y="567"/>
                    <a:pt x="40" y="607"/>
                  </a:cubicBezTo>
                  <a:cubicBezTo>
                    <a:pt x="46" y="613"/>
                    <a:pt x="54" y="616"/>
                    <a:pt x="65" y="616"/>
                  </a:cubicBezTo>
                  <a:cubicBezTo>
                    <a:pt x="128" y="616"/>
                    <a:pt x="270" y="520"/>
                    <a:pt x="416" y="379"/>
                  </a:cubicBezTo>
                  <a:cubicBezTo>
                    <a:pt x="581" y="214"/>
                    <a:pt x="683" y="49"/>
                    <a:pt x="644" y="9"/>
                  </a:cubicBezTo>
                  <a:cubicBezTo>
                    <a:pt x="638" y="3"/>
                    <a:pt x="629" y="0"/>
                    <a:pt x="6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42"/>
            <p:cNvSpPr/>
            <p:nvPr/>
          </p:nvSpPr>
          <p:spPr>
            <a:xfrm>
              <a:off x="-278877" y="1954971"/>
              <a:ext cx="10527" cy="12761"/>
            </a:xfrm>
            <a:custGeom>
              <a:avLst/>
              <a:gdLst/>
              <a:ahLst/>
              <a:cxnLst/>
              <a:rect l="l" t="t" r="r" b="b"/>
              <a:pathLst>
                <a:path w="212" h="257" extrusionOk="0">
                  <a:moveTo>
                    <a:pt x="171" y="0"/>
                  </a:moveTo>
                  <a:cubicBezTo>
                    <a:pt x="1" y="0"/>
                    <a:pt x="1" y="257"/>
                    <a:pt x="171" y="257"/>
                  </a:cubicBezTo>
                  <a:cubicBezTo>
                    <a:pt x="183" y="257"/>
                    <a:pt x="200" y="251"/>
                    <a:pt x="211" y="245"/>
                  </a:cubicBezTo>
                  <a:lnTo>
                    <a:pt x="211" y="6"/>
                  </a:lnTo>
                  <a:cubicBezTo>
                    <a:pt x="200" y="6"/>
                    <a:pt x="183" y="0"/>
                    <a:pt x="1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42"/>
            <p:cNvSpPr/>
            <p:nvPr/>
          </p:nvSpPr>
          <p:spPr>
            <a:xfrm>
              <a:off x="-314479" y="2017883"/>
              <a:ext cx="33964" cy="30587"/>
            </a:xfrm>
            <a:custGeom>
              <a:avLst/>
              <a:gdLst/>
              <a:ahLst/>
              <a:cxnLst/>
              <a:rect l="l" t="t" r="r" b="b"/>
              <a:pathLst>
                <a:path w="684" h="616" extrusionOk="0">
                  <a:moveTo>
                    <a:pt x="618" y="0"/>
                  </a:moveTo>
                  <a:cubicBezTo>
                    <a:pt x="554" y="0"/>
                    <a:pt x="409" y="96"/>
                    <a:pt x="268" y="237"/>
                  </a:cubicBezTo>
                  <a:cubicBezTo>
                    <a:pt x="103" y="402"/>
                    <a:pt x="0" y="567"/>
                    <a:pt x="40" y="607"/>
                  </a:cubicBezTo>
                  <a:cubicBezTo>
                    <a:pt x="46" y="613"/>
                    <a:pt x="54" y="616"/>
                    <a:pt x="65" y="616"/>
                  </a:cubicBezTo>
                  <a:cubicBezTo>
                    <a:pt x="128" y="616"/>
                    <a:pt x="270" y="520"/>
                    <a:pt x="416" y="379"/>
                  </a:cubicBezTo>
                  <a:cubicBezTo>
                    <a:pt x="581" y="214"/>
                    <a:pt x="683" y="49"/>
                    <a:pt x="644" y="9"/>
                  </a:cubicBezTo>
                  <a:cubicBezTo>
                    <a:pt x="638" y="3"/>
                    <a:pt x="629" y="0"/>
                    <a:pt x="6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42"/>
            <p:cNvSpPr/>
            <p:nvPr/>
          </p:nvSpPr>
          <p:spPr>
            <a:xfrm>
              <a:off x="-328631" y="2005022"/>
              <a:ext cx="14748" cy="12612"/>
            </a:xfrm>
            <a:custGeom>
              <a:avLst/>
              <a:gdLst/>
              <a:ahLst/>
              <a:cxnLst/>
              <a:rect l="l" t="t" r="r" b="b"/>
              <a:pathLst>
                <a:path w="297" h="254" extrusionOk="0">
                  <a:moveTo>
                    <a:pt x="171" y="0"/>
                  </a:moveTo>
                  <a:cubicBezTo>
                    <a:pt x="57" y="0"/>
                    <a:pt x="0" y="131"/>
                    <a:pt x="80" y="217"/>
                  </a:cubicBezTo>
                  <a:cubicBezTo>
                    <a:pt x="106" y="242"/>
                    <a:pt x="137" y="254"/>
                    <a:pt x="168" y="254"/>
                  </a:cubicBezTo>
                  <a:cubicBezTo>
                    <a:pt x="234" y="254"/>
                    <a:pt x="296" y="203"/>
                    <a:pt x="296" y="126"/>
                  </a:cubicBezTo>
                  <a:cubicBezTo>
                    <a:pt x="296" y="57"/>
                    <a:pt x="239" y="0"/>
                    <a:pt x="1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42"/>
            <p:cNvSpPr/>
            <p:nvPr/>
          </p:nvSpPr>
          <p:spPr>
            <a:xfrm>
              <a:off x="-314231" y="1939975"/>
              <a:ext cx="24679" cy="16585"/>
            </a:xfrm>
            <a:custGeom>
              <a:avLst/>
              <a:gdLst/>
              <a:ahLst/>
              <a:cxnLst/>
              <a:rect l="l" t="t" r="r" b="b"/>
              <a:pathLst>
                <a:path w="497" h="334" extrusionOk="0">
                  <a:moveTo>
                    <a:pt x="217" y="0"/>
                  </a:moveTo>
                  <a:cubicBezTo>
                    <a:pt x="80" y="149"/>
                    <a:pt x="1" y="291"/>
                    <a:pt x="35" y="325"/>
                  </a:cubicBezTo>
                  <a:cubicBezTo>
                    <a:pt x="41" y="331"/>
                    <a:pt x="49" y="334"/>
                    <a:pt x="60" y="334"/>
                  </a:cubicBezTo>
                  <a:cubicBezTo>
                    <a:pt x="123" y="334"/>
                    <a:pt x="265" y="238"/>
                    <a:pt x="411" y="97"/>
                  </a:cubicBezTo>
                  <a:cubicBezTo>
                    <a:pt x="439" y="63"/>
                    <a:pt x="468" y="35"/>
                    <a:pt x="4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42"/>
            <p:cNvSpPr/>
            <p:nvPr/>
          </p:nvSpPr>
          <p:spPr>
            <a:xfrm>
              <a:off x="-314479" y="1972896"/>
              <a:ext cx="33964" cy="30885"/>
            </a:xfrm>
            <a:custGeom>
              <a:avLst/>
              <a:gdLst/>
              <a:ahLst/>
              <a:cxnLst/>
              <a:rect l="l" t="t" r="r" b="b"/>
              <a:pathLst>
                <a:path w="684" h="622" extrusionOk="0">
                  <a:moveTo>
                    <a:pt x="65" y="1"/>
                  </a:moveTo>
                  <a:cubicBezTo>
                    <a:pt x="54" y="1"/>
                    <a:pt x="46" y="4"/>
                    <a:pt x="40" y="10"/>
                  </a:cubicBezTo>
                  <a:cubicBezTo>
                    <a:pt x="0" y="49"/>
                    <a:pt x="103" y="220"/>
                    <a:pt x="268" y="385"/>
                  </a:cubicBezTo>
                  <a:cubicBezTo>
                    <a:pt x="409" y="526"/>
                    <a:pt x="554" y="622"/>
                    <a:pt x="618" y="622"/>
                  </a:cubicBezTo>
                  <a:cubicBezTo>
                    <a:pt x="629" y="622"/>
                    <a:pt x="638" y="619"/>
                    <a:pt x="644" y="613"/>
                  </a:cubicBezTo>
                  <a:cubicBezTo>
                    <a:pt x="683" y="573"/>
                    <a:pt x="581" y="408"/>
                    <a:pt x="416" y="237"/>
                  </a:cubicBezTo>
                  <a:cubicBezTo>
                    <a:pt x="270" y="96"/>
                    <a:pt x="128" y="1"/>
                    <a:pt x="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42"/>
            <p:cNvSpPr/>
            <p:nvPr/>
          </p:nvSpPr>
          <p:spPr>
            <a:xfrm>
              <a:off x="-504558" y="1939975"/>
              <a:ext cx="24679" cy="16585"/>
            </a:xfrm>
            <a:custGeom>
              <a:avLst/>
              <a:gdLst/>
              <a:ahLst/>
              <a:cxnLst/>
              <a:rect l="l" t="t" r="r" b="b"/>
              <a:pathLst>
                <a:path w="497" h="334" extrusionOk="0">
                  <a:moveTo>
                    <a:pt x="217" y="0"/>
                  </a:moveTo>
                  <a:cubicBezTo>
                    <a:pt x="81" y="149"/>
                    <a:pt x="1" y="291"/>
                    <a:pt x="35" y="325"/>
                  </a:cubicBezTo>
                  <a:cubicBezTo>
                    <a:pt x="41" y="331"/>
                    <a:pt x="49" y="334"/>
                    <a:pt x="60" y="334"/>
                  </a:cubicBezTo>
                  <a:cubicBezTo>
                    <a:pt x="123" y="334"/>
                    <a:pt x="264" y="238"/>
                    <a:pt x="405" y="97"/>
                  </a:cubicBezTo>
                  <a:cubicBezTo>
                    <a:pt x="439" y="63"/>
                    <a:pt x="468" y="35"/>
                    <a:pt x="4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42"/>
            <p:cNvSpPr/>
            <p:nvPr/>
          </p:nvSpPr>
          <p:spPr>
            <a:xfrm>
              <a:off x="-456195" y="1972896"/>
              <a:ext cx="34014" cy="30885"/>
            </a:xfrm>
            <a:custGeom>
              <a:avLst/>
              <a:gdLst/>
              <a:ahLst/>
              <a:cxnLst/>
              <a:rect l="l" t="t" r="r" b="b"/>
              <a:pathLst>
                <a:path w="685" h="622" extrusionOk="0">
                  <a:moveTo>
                    <a:pt x="619" y="1"/>
                  </a:moveTo>
                  <a:cubicBezTo>
                    <a:pt x="556" y="1"/>
                    <a:pt x="414" y="96"/>
                    <a:pt x="268" y="237"/>
                  </a:cubicBezTo>
                  <a:cubicBezTo>
                    <a:pt x="103" y="408"/>
                    <a:pt x="1" y="573"/>
                    <a:pt x="41" y="613"/>
                  </a:cubicBezTo>
                  <a:cubicBezTo>
                    <a:pt x="46" y="619"/>
                    <a:pt x="55" y="622"/>
                    <a:pt x="66" y="622"/>
                  </a:cubicBezTo>
                  <a:cubicBezTo>
                    <a:pt x="130" y="622"/>
                    <a:pt x="275" y="526"/>
                    <a:pt x="416" y="385"/>
                  </a:cubicBezTo>
                  <a:cubicBezTo>
                    <a:pt x="582" y="215"/>
                    <a:pt x="684" y="49"/>
                    <a:pt x="644" y="10"/>
                  </a:cubicBezTo>
                  <a:cubicBezTo>
                    <a:pt x="638" y="4"/>
                    <a:pt x="630" y="1"/>
                    <a:pt x="6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42"/>
            <p:cNvSpPr/>
            <p:nvPr/>
          </p:nvSpPr>
          <p:spPr>
            <a:xfrm>
              <a:off x="-469204" y="2152894"/>
              <a:ext cx="14748" cy="12662"/>
            </a:xfrm>
            <a:custGeom>
              <a:avLst/>
              <a:gdLst/>
              <a:ahLst/>
              <a:cxnLst/>
              <a:rect l="l" t="t" r="r" b="b"/>
              <a:pathLst>
                <a:path w="297" h="255" extrusionOk="0">
                  <a:moveTo>
                    <a:pt x="172" y="1"/>
                  </a:moveTo>
                  <a:cubicBezTo>
                    <a:pt x="58" y="1"/>
                    <a:pt x="1" y="138"/>
                    <a:pt x="80" y="217"/>
                  </a:cubicBezTo>
                  <a:cubicBezTo>
                    <a:pt x="106" y="243"/>
                    <a:pt x="138" y="255"/>
                    <a:pt x="169" y="255"/>
                  </a:cubicBezTo>
                  <a:cubicBezTo>
                    <a:pt x="234" y="255"/>
                    <a:pt x="297" y="203"/>
                    <a:pt x="297" y="126"/>
                  </a:cubicBezTo>
                  <a:cubicBezTo>
                    <a:pt x="297" y="58"/>
                    <a:pt x="240" y="1"/>
                    <a:pt x="1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42"/>
            <p:cNvSpPr/>
            <p:nvPr/>
          </p:nvSpPr>
          <p:spPr>
            <a:xfrm>
              <a:off x="-469204" y="1954971"/>
              <a:ext cx="14748" cy="12662"/>
            </a:xfrm>
            <a:custGeom>
              <a:avLst/>
              <a:gdLst/>
              <a:ahLst/>
              <a:cxnLst/>
              <a:rect l="l" t="t" r="r" b="b"/>
              <a:pathLst>
                <a:path w="297" h="255" extrusionOk="0">
                  <a:moveTo>
                    <a:pt x="172" y="0"/>
                  </a:moveTo>
                  <a:cubicBezTo>
                    <a:pt x="58" y="0"/>
                    <a:pt x="1" y="137"/>
                    <a:pt x="80" y="217"/>
                  </a:cubicBezTo>
                  <a:cubicBezTo>
                    <a:pt x="106" y="243"/>
                    <a:pt x="138" y="254"/>
                    <a:pt x="170" y="254"/>
                  </a:cubicBezTo>
                  <a:cubicBezTo>
                    <a:pt x="235" y="254"/>
                    <a:pt x="297" y="204"/>
                    <a:pt x="297" y="131"/>
                  </a:cubicBezTo>
                  <a:cubicBezTo>
                    <a:pt x="297" y="57"/>
                    <a:pt x="240" y="0"/>
                    <a:pt x="1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42"/>
            <p:cNvSpPr/>
            <p:nvPr/>
          </p:nvSpPr>
          <p:spPr>
            <a:xfrm>
              <a:off x="-409519" y="2017883"/>
              <a:ext cx="33716" cy="30587"/>
            </a:xfrm>
            <a:custGeom>
              <a:avLst/>
              <a:gdLst/>
              <a:ahLst/>
              <a:cxnLst/>
              <a:rect l="l" t="t" r="r" b="b"/>
              <a:pathLst>
                <a:path w="679" h="616" extrusionOk="0">
                  <a:moveTo>
                    <a:pt x="613" y="0"/>
                  </a:moveTo>
                  <a:cubicBezTo>
                    <a:pt x="550" y="0"/>
                    <a:pt x="409" y="96"/>
                    <a:pt x="268" y="237"/>
                  </a:cubicBezTo>
                  <a:cubicBezTo>
                    <a:pt x="103" y="402"/>
                    <a:pt x="0" y="567"/>
                    <a:pt x="35" y="607"/>
                  </a:cubicBezTo>
                  <a:cubicBezTo>
                    <a:pt x="40" y="613"/>
                    <a:pt x="49" y="616"/>
                    <a:pt x="60" y="616"/>
                  </a:cubicBezTo>
                  <a:cubicBezTo>
                    <a:pt x="124" y="616"/>
                    <a:pt x="269" y="520"/>
                    <a:pt x="410" y="379"/>
                  </a:cubicBezTo>
                  <a:cubicBezTo>
                    <a:pt x="576" y="214"/>
                    <a:pt x="678" y="49"/>
                    <a:pt x="638" y="9"/>
                  </a:cubicBezTo>
                  <a:cubicBezTo>
                    <a:pt x="632" y="3"/>
                    <a:pt x="624" y="0"/>
                    <a:pt x="6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42"/>
            <p:cNvSpPr/>
            <p:nvPr/>
          </p:nvSpPr>
          <p:spPr>
            <a:xfrm>
              <a:off x="-504807" y="2064806"/>
              <a:ext cx="33666" cy="30885"/>
            </a:xfrm>
            <a:custGeom>
              <a:avLst/>
              <a:gdLst/>
              <a:ahLst/>
              <a:cxnLst/>
              <a:rect l="l" t="t" r="r" b="b"/>
              <a:pathLst>
                <a:path w="678" h="622" extrusionOk="0">
                  <a:moveTo>
                    <a:pt x="65" y="1"/>
                  </a:moveTo>
                  <a:cubicBezTo>
                    <a:pt x="54" y="1"/>
                    <a:pt x="46" y="4"/>
                    <a:pt x="40" y="9"/>
                  </a:cubicBezTo>
                  <a:cubicBezTo>
                    <a:pt x="0" y="49"/>
                    <a:pt x="103" y="220"/>
                    <a:pt x="268" y="385"/>
                  </a:cubicBezTo>
                  <a:cubicBezTo>
                    <a:pt x="409" y="526"/>
                    <a:pt x="550" y="622"/>
                    <a:pt x="613" y="622"/>
                  </a:cubicBezTo>
                  <a:cubicBezTo>
                    <a:pt x="624" y="622"/>
                    <a:pt x="632" y="619"/>
                    <a:pt x="638" y="613"/>
                  </a:cubicBezTo>
                  <a:cubicBezTo>
                    <a:pt x="678" y="573"/>
                    <a:pt x="575" y="408"/>
                    <a:pt x="410" y="237"/>
                  </a:cubicBezTo>
                  <a:cubicBezTo>
                    <a:pt x="269" y="96"/>
                    <a:pt x="128" y="1"/>
                    <a:pt x="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42"/>
            <p:cNvSpPr/>
            <p:nvPr/>
          </p:nvSpPr>
          <p:spPr>
            <a:xfrm>
              <a:off x="-516972" y="2005022"/>
              <a:ext cx="12761" cy="12463"/>
            </a:xfrm>
            <a:custGeom>
              <a:avLst/>
              <a:gdLst/>
              <a:ahLst/>
              <a:cxnLst/>
              <a:rect l="l" t="t" r="r" b="b"/>
              <a:pathLst>
                <a:path w="257" h="251" extrusionOk="0">
                  <a:moveTo>
                    <a:pt x="126" y="0"/>
                  </a:moveTo>
                  <a:cubicBezTo>
                    <a:pt x="57" y="0"/>
                    <a:pt x="0" y="57"/>
                    <a:pt x="0" y="126"/>
                  </a:cubicBezTo>
                  <a:cubicBezTo>
                    <a:pt x="0" y="194"/>
                    <a:pt x="57" y="251"/>
                    <a:pt x="126" y="251"/>
                  </a:cubicBezTo>
                  <a:cubicBezTo>
                    <a:pt x="200" y="251"/>
                    <a:pt x="257" y="194"/>
                    <a:pt x="257" y="126"/>
                  </a:cubicBezTo>
                  <a:cubicBezTo>
                    <a:pt x="257" y="57"/>
                    <a:pt x="200" y="0"/>
                    <a:pt x="1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42"/>
            <p:cNvSpPr/>
            <p:nvPr/>
          </p:nvSpPr>
          <p:spPr>
            <a:xfrm>
              <a:off x="-504807" y="1972896"/>
              <a:ext cx="33666" cy="30885"/>
            </a:xfrm>
            <a:custGeom>
              <a:avLst/>
              <a:gdLst/>
              <a:ahLst/>
              <a:cxnLst/>
              <a:rect l="l" t="t" r="r" b="b"/>
              <a:pathLst>
                <a:path w="678" h="622" extrusionOk="0">
                  <a:moveTo>
                    <a:pt x="65" y="1"/>
                  </a:moveTo>
                  <a:cubicBezTo>
                    <a:pt x="54" y="1"/>
                    <a:pt x="46" y="4"/>
                    <a:pt x="40" y="10"/>
                  </a:cubicBezTo>
                  <a:cubicBezTo>
                    <a:pt x="0" y="49"/>
                    <a:pt x="103" y="220"/>
                    <a:pt x="268" y="385"/>
                  </a:cubicBezTo>
                  <a:cubicBezTo>
                    <a:pt x="409" y="526"/>
                    <a:pt x="550" y="622"/>
                    <a:pt x="613" y="622"/>
                  </a:cubicBezTo>
                  <a:cubicBezTo>
                    <a:pt x="624" y="622"/>
                    <a:pt x="632" y="619"/>
                    <a:pt x="638" y="613"/>
                  </a:cubicBezTo>
                  <a:cubicBezTo>
                    <a:pt x="678" y="573"/>
                    <a:pt x="575" y="408"/>
                    <a:pt x="410" y="237"/>
                  </a:cubicBezTo>
                  <a:cubicBezTo>
                    <a:pt x="269" y="96"/>
                    <a:pt x="128" y="1"/>
                    <a:pt x="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42"/>
            <p:cNvSpPr/>
            <p:nvPr/>
          </p:nvSpPr>
          <p:spPr>
            <a:xfrm>
              <a:off x="-504807" y="2017883"/>
              <a:ext cx="33666" cy="30587"/>
            </a:xfrm>
            <a:custGeom>
              <a:avLst/>
              <a:gdLst/>
              <a:ahLst/>
              <a:cxnLst/>
              <a:rect l="l" t="t" r="r" b="b"/>
              <a:pathLst>
                <a:path w="678" h="616" extrusionOk="0">
                  <a:moveTo>
                    <a:pt x="613" y="0"/>
                  </a:moveTo>
                  <a:cubicBezTo>
                    <a:pt x="550" y="0"/>
                    <a:pt x="409" y="96"/>
                    <a:pt x="268" y="237"/>
                  </a:cubicBezTo>
                  <a:cubicBezTo>
                    <a:pt x="103" y="402"/>
                    <a:pt x="0" y="567"/>
                    <a:pt x="40" y="607"/>
                  </a:cubicBezTo>
                  <a:cubicBezTo>
                    <a:pt x="46" y="613"/>
                    <a:pt x="54" y="616"/>
                    <a:pt x="65" y="616"/>
                  </a:cubicBezTo>
                  <a:cubicBezTo>
                    <a:pt x="128" y="616"/>
                    <a:pt x="269" y="520"/>
                    <a:pt x="410" y="379"/>
                  </a:cubicBezTo>
                  <a:cubicBezTo>
                    <a:pt x="575" y="214"/>
                    <a:pt x="678" y="49"/>
                    <a:pt x="638" y="9"/>
                  </a:cubicBezTo>
                  <a:cubicBezTo>
                    <a:pt x="632" y="3"/>
                    <a:pt x="624" y="0"/>
                    <a:pt x="6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42"/>
            <p:cNvSpPr/>
            <p:nvPr/>
          </p:nvSpPr>
          <p:spPr>
            <a:xfrm>
              <a:off x="-504807" y="2109793"/>
              <a:ext cx="33666" cy="30587"/>
            </a:xfrm>
            <a:custGeom>
              <a:avLst/>
              <a:gdLst/>
              <a:ahLst/>
              <a:cxnLst/>
              <a:rect l="l" t="t" r="r" b="b"/>
              <a:pathLst>
                <a:path w="678" h="616" extrusionOk="0">
                  <a:moveTo>
                    <a:pt x="613" y="0"/>
                  </a:moveTo>
                  <a:cubicBezTo>
                    <a:pt x="550" y="0"/>
                    <a:pt x="409" y="96"/>
                    <a:pt x="268" y="237"/>
                  </a:cubicBezTo>
                  <a:cubicBezTo>
                    <a:pt x="103" y="402"/>
                    <a:pt x="0" y="567"/>
                    <a:pt x="40" y="607"/>
                  </a:cubicBezTo>
                  <a:cubicBezTo>
                    <a:pt x="46" y="613"/>
                    <a:pt x="54" y="616"/>
                    <a:pt x="65" y="616"/>
                  </a:cubicBezTo>
                  <a:cubicBezTo>
                    <a:pt x="128" y="616"/>
                    <a:pt x="269" y="520"/>
                    <a:pt x="410" y="379"/>
                  </a:cubicBezTo>
                  <a:cubicBezTo>
                    <a:pt x="575" y="214"/>
                    <a:pt x="678" y="49"/>
                    <a:pt x="638" y="9"/>
                  </a:cubicBezTo>
                  <a:cubicBezTo>
                    <a:pt x="632" y="3"/>
                    <a:pt x="624" y="0"/>
                    <a:pt x="6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42"/>
            <p:cNvSpPr/>
            <p:nvPr/>
          </p:nvSpPr>
          <p:spPr>
            <a:xfrm>
              <a:off x="-469204" y="2053932"/>
              <a:ext cx="14748" cy="12662"/>
            </a:xfrm>
            <a:custGeom>
              <a:avLst/>
              <a:gdLst/>
              <a:ahLst/>
              <a:cxnLst/>
              <a:rect l="l" t="t" r="r" b="b"/>
              <a:pathLst>
                <a:path w="297" h="255" extrusionOk="0">
                  <a:moveTo>
                    <a:pt x="172" y="1"/>
                  </a:moveTo>
                  <a:cubicBezTo>
                    <a:pt x="58" y="1"/>
                    <a:pt x="1" y="137"/>
                    <a:pt x="80" y="217"/>
                  </a:cubicBezTo>
                  <a:cubicBezTo>
                    <a:pt x="106" y="243"/>
                    <a:pt x="138" y="254"/>
                    <a:pt x="169" y="254"/>
                  </a:cubicBezTo>
                  <a:cubicBezTo>
                    <a:pt x="234" y="254"/>
                    <a:pt x="297" y="203"/>
                    <a:pt x="297" y="126"/>
                  </a:cubicBezTo>
                  <a:cubicBezTo>
                    <a:pt x="297" y="58"/>
                    <a:pt x="240" y="1"/>
                    <a:pt x="1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42"/>
            <p:cNvSpPr/>
            <p:nvPr/>
          </p:nvSpPr>
          <p:spPr>
            <a:xfrm>
              <a:off x="-421684" y="2096089"/>
              <a:ext cx="12513" cy="12463"/>
            </a:xfrm>
            <a:custGeom>
              <a:avLst/>
              <a:gdLst/>
              <a:ahLst/>
              <a:cxnLst/>
              <a:rect l="l" t="t" r="r" b="b"/>
              <a:pathLst>
                <a:path w="252" h="251" extrusionOk="0">
                  <a:moveTo>
                    <a:pt x="126" y="0"/>
                  </a:moveTo>
                  <a:cubicBezTo>
                    <a:pt x="57" y="0"/>
                    <a:pt x="1" y="57"/>
                    <a:pt x="1" y="126"/>
                  </a:cubicBezTo>
                  <a:cubicBezTo>
                    <a:pt x="1" y="194"/>
                    <a:pt x="57" y="251"/>
                    <a:pt x="126" y="251"/>
                  </a:cubicBezTo>
                  <a:cubicBezTo>
                    <a:pt x="194" y="251"/>
                    <a:pt x="251" y="194"/>
                    <a:pt x="251" y="126"/>
                  </a:cubicBezTo>
                  <a:cubicBezTo>
                    <a:pt x="251" y="57"/>
                    <a:pt x="194" y="0"/>
                    <a:pt x="1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42"/>
            <p:cNvSpPr/>
            <p:nvPr/>
          </p:nvSpPr>
          <p:spPr>
            <a:xfrm>
              <a:off x="-409519" y="1939975"/>
              <a:ext cx="24629" cy="16585"/>
            </a:xfrm>
            <a:custGeom>
              <a:avLst/>
              <a:gdLst/>
              <a:ahLst/>
              <a:cxnLst/>
              <a:rect l="l" t="t" r="r" b="b"/>
              <a:pathLst>
                <a:path w="496" h="334" extrusionOk="0">
                  <a:moveTo>
                    <a:pt x="223" y="0"/>
                  </a:moveTo>
                  <a:cubicBezTo>
                    <a:pt x="80" y="149"/>
                    <a:pt x="0" y="291"/>
                    <a:pt x="40" y="325"/>
                  </a:cubicBezTo>
                  <a:cubicBezTo>
                    <a:pt x="46" y="331"/>
                    <a:pt x="55" y="334"/>
                    <a:pt x="65" y="334"/>
                  </a:cubicBezTo>
                  <a:cubicBezTo>
                    <a:pt x="128" y="334"/>
                    <a:pt x="269" y="238"/>
                    <a:pt x="410" y="97"/>
                  </a:cubicBezTo>
                  <a:cubicBezTo>
                    <a:pt x="445" y="63"/>
                    <a:pt x="473" y="35"/>
                    <a:pt x="4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42"/>
            <p:cNvSpPr/>
            <p:nvPr/>
          </p:nvSpPr>
          <p:spPr>
            <a:xfrm>
              <a:off x="-421684" y="2005022"/>
              <a:ext cx="12513" cy="12463"/>
            </a:xfrm>
            <a:custGeom>
              <a:avLst/>
              <a:gdLst/>
              <a:ahLst/>
              <a:cxnLst/>
              <a:rect l="l" t="t" r="r" b="b"/>
              <a:pathLst>
                <a:path w="252" h="251" extrusionOk="0">
                  <a:moveTo>
                    <a:pt x="126" y="0"/>
                  </a:moveTo>
                  <a:cubicBezTo>
                    <a:pt x="57" y="0"/>
                    <a:pt x="1" y="57"/>
                    <a:pt x="1" y="126"/>
                  </a:cubicBezTo>
                  <a:cubicBezTo>
                    <a:pt x="1" y="194"/>
                    <a:pt x="57" y="251"/>
                    <a:pt x="126" y="251"/>
                  </a:cubicBezTo>
                  <a:cubicBezTo>
                    <a:pt x="194" y="251"/>
                    <a:pt x="251" y="194"/>
                    <a:pt x="251" y="126"/>
                  </a:cubicBezTo>
                  <a:cubicBezTo>
                    <a:pt x="251" y="57"/>
                    <a:pt x="194" y="0"/>
                    <a:pt x="1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42"/>
            <p:cNvSpPr/>
            <p:nvPr/>
          </p:nvSpPr>
          <p:spPr>
            <a:xfrm>
              <a:off x="-409519" y="1972896"/>
              <a:ext cx="33716" cy="30885"/>
            </a:xfrm>
            <a:custGeom>
              <a:avLst/>
              <a:gdLst/>
              <a:ahLst/>
              <a:cxnLst/>
              <a:rect l="l" t="t" r="r" b="b"/>
              <a:pathLst>
                <a:path w="679" h="622" extrusionOk="0">
                  <a:moveTo>
                    <a:pt x="65" y="1"/>
                  </a:moveTo>
                  <a:cubicBezTo>
                    <a:pt x="55" y="1"/>
                    <a:pt x="46" y="4"/>
                    <a:pt x="40" y="10"/>
                  </a:cubicBezTo>
                  <a:cubicBezTo>
                    <a:pt x="0" y="49"/>
                    <a:pt x="103" y="220"/>
                    <a:pt x="268" y="385"/>
                  </a:cubicBezTo>
                  <a:cubicBezTo>
                    <a:pt x="409" y="526"/>
                    <a:pt x="550" y="622"/>
                    <a:pt x="613" y="622"/>
                  </a:cubicBezTo>
                  <a:cubicBezTo>
                    <a:pt x="624" y="622"/>
                    <a:pt x="632" y="619"/>
                    <a:pt x="638" y="613"/>
                  </a:cubicBezTo>
                  <a:cubicBezTo>
                    <a:pt x="678" y="573"/>
                    <a:pt x="576" y="408"/>
                    <a:pt x="410" y="237"/>
                  </a:cubicBezTo>
                  <a:cubicBezTo>
                    <a:pt x="269" y="96"/>
                    <a:pt x="128" y="1"/>
                    <a:pt x="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42"/>
            <p:cNvSpPr/>
            <p:nvPr/>
          </p:nvSpPr>
          <p:spPr>
            <a:xfrm>
              <a:off x="-447157" y="1939975"/>
              <a:ext cx="24976" cy="16585"/>
            </a:xfrm>
            <a:custGeom>
              <a:avLst/>
              <a:gdLst/>
              <a:ahLst/>
              <a:cxnLst/>
              <a:rect l="l" t="t" r="r" b="b"/>
              <a:pathLst>
                <a:path w="503" h="334" extrusionOk="0">
                  <a:moveTo>
                    <a:pt x="1" y="0"/>
                  </a:moveTo>
                  <a:cubicBezTo>
                    <a:pt x="29" y="35"/>
                    <a:pt x="58" y="63"/>
                    <a:pt x="86" y="97"/>
                  </a:cubicBezTo>
                  <a:cubicBezTo>
                    <a:pt x="232" y="238"/>
                    <a:pt x="374" y="334"/>
                    <a:pt x="437" y="334"/>
                  </a:cubicBezTo>
                  <a:cubicBezTo>
                    <a:pt x="448" y="334"/>
                    <a:pt x="456" y="331"/>
                    <a:pt x="462" y="325"/>
                  </a:cubicBezTo>
                  <a:cubicBezTo>
                    <a:pt x="502" y="285"/>
                    <a:pt x="417" y="149"/>
                    <a:pt x="2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42"/>
            <p:cNvSpPr/>
            <p:nvPr/>
          </p:nvSpPr>
          <p:spPr>
            <a:xfrm>
              <a:off x="-456195" y="2109793"/>
              <a:ext cx="34014" cy="30587"/>
            </a:xfrm>
            <a:custGeom>
              <a:avLst/>
              <a:gdLst/>
              <a:ahLst/>
              <a:cxnLst/>
              <a:rect l="l" t="t" r="r" b="b"/>
              <a:pathLst>
                <a:path w="685" h="616" extrusionOk="0">
                  <a:moveTo>
                    <a:pt x="66" y="0"/>
                  </a:moveTo>
                  <a:cubicBezTo>
                    <a:pt x="55" y="0"/>
                    <a:pt x="46" y="3"/>
                    <a:pt x="41" y="9"/>
                  </a:cubicBezTo>
                  <a:cubicBezTo>
                    <a:pt x="1" y="49"/>
                    <a:pt x="103" y="214"/>
                    <a:pt x="268" y="379"/>
                  </a:cubicBezTo>
                  <a:cubicBezTo>
                    <a:pt x="414" y="520"/>
                    <a:pt x="556" y="616"/>
                    <a:pt x="619" y="616"/>
                  </a:cubicBezTo>
                  <a:cubicBezTo>
                    <a:pt x="630" y="616"/>
                    <a:pt x="638" y="613"/>
                    <a:pt x="644" y="607"/>
                  </a:cubicBezTo>
                  <a:cubicBezTo>
                    <a:pt x="684" y="567"/>
                    <a:pt x="582" y="402"/>
                    <a:pt x="416" y="237"/>
                  </a:cubicBezTo>
                  <a:cubicBezTo>
                    <a:pt x="271" y="96"/>
                    <a:pt x="129" y="0"/>
                    <a:pt x="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42"/>
            <p:cNvSpPr/>
            <p:nvPr/>
          </p:nvSpPr>
          <p:spPr>
            <a:xfrm>
              <a:off x="-456195" y="2017883"/>
              <a:ext cx="34014" cy="30587"/>
            </a:xfrm>
            <a:custGeom>
              <a:avLst/>
              <a:gdLst/>
              <a:ahLst/>
              <a:cxnLst/>
              <a:rect l="l" t="t" r="r" b="b"/>
              <a:pathLst>
                <a:path w="685" h="616" extrusionOk="0">
                  <a:moveTo>
                    <a:pt x="66" y="0"/>
                  </a:moveTo>
                  <a:cubicBezTo>
                    <a:pt x="55" y="0"/>
                    <a:pt x="46" y="3"/>
                    <a:pt x="41" y="9"/>
                  </a:cubicBezTo>
                  <a:cubicBezTo>
                    <a:pt x="1" y="49"/>
                    <a:pt x="103" y="214"/>
                    <a:pt x="268" y="379"/>
                  </a:cubicBezTo>
                  <a:cubicBezTo>
                    <a:pt x="414" y="520"/>
                    <a:pt x="556" y="616"/>
                    <a:pt x="619" y="616"/>
                  </a:cubicBezTo>
                  <a:cubicBezTo>
                    <a:pt x="630" y="616"/>
                    <a:pt x="638" y="613"/>
                    <a:pt x="644" y="607"/>
                  </a:cubicBezTo>
                  <a:cubicBezTo>
                    <a:pt x="684" y="567"/>
                    <a:pt x="582" y="402"/>
                    <a:pt x="416" y="237"/>
                  </a:cubicBezTo>
                  <a:cubicBezTo>
                    <a:pt x="275" y="96"/>
                    <a:pt x="130" y="0"/>
                    <a:pt x="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42"/>
            <p:cNvSpPr/>
            <p:nvPr/>
          </p:nvSpPr>
          <p:spPr>
            <a:xfrm>
              <a:off x="-456195" y="2064806"/>
              <a:ext cx="34014" cy="30885"/>
            </a:xfrm>
            <a:custGeom>
              <a:avLst/>
              <a:gdLst/>
              <a:ahLst/>
              <a:cxnLst/>
              <a:rect l="l" t="t" r="r" b="b"/>
              <a:pathLst>
                <a:path w="685" h="622" extrusionOk="0">
                  <a:moveTo>
                    <a:pt x="619" y="1"/>
                  </a:moveTo>
                  <a:cubicBezTo>
                    <a:pt x="556" y="1"/>
                    <a:pt x="414" y="96"/>
                    <a:pt x="268" y="237"/>
                  </a:cubicBezTo>
                  <a:cubicBezTo>
                    <a:pt x="103" y="402"/>
                    <a:pt x="1" y="573"/>
                    <a:pt x="41" y="613"/>
                  </a:cubicBezTo>
                  <a:cubicBezTo>
                    <a:pt x="46" y="619"/>
                    <a:pt x="55" y="622"/>
                    <a:pt x="66" y="622"/>
                  </a:cubicBezTo>
                  <a:cubicBezTo>
                    <a:pt x="130" y="622"/>
                    <a:pt x="275" y="526"/>
                    <a:pt x="416" y="385"/>
                  </a:cubicBezTo>
                  <a:cubicBezTo>
                    <a:pt x="582" y="220"/>
                    <a:pt x="684" y="49"/>
                    <a:pt x="644" y="9"/>
                  </a:cubicBezTo>
                  <a:cubicBezTo>
                    <a:pt x="638" y="4"/>
                    <a:pt x="630" y="1"/>
                    <a:pt x="6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42"/>
            <p:cNvSpPr/>
            <p:nvPr/>
          </p:nvSpPr>
          <p:spPr>
            <a:xfrm>
              <a:off x="-551184" y="2109793"/>
              <a:ext cx="33666" cy="30587"/>
            </a:xfrm>
            <a:custGeom>
              <a:avLst/>
              <a:gdLst/>
              <a:ahLst/>
              <a:cxnLst/>
              <a:rect l="l" t="t" r="r" b="b"/>
              <a:pathLst>
                <a:path w="678" h="616" extrusionOk="0">
                  <a:moveTo>
                    <a:pt x="65" y="0"/>
                  </a:moveTo>
                  <a:cubicBezTo>
                    <a:pt x="54" y="0"/>
                    <a:pt x="46" y="3"/>
                    <a:pt x="40" y="9"/>
                  </a:cubicBezTo>
                  <a:cubicBezTo>
                    <a:pt x="0" y="49"/>
                    <a:pt x="103" y="214"/>
                    <a:pt x="268" y="379"/>
                  </a:cubicBezTo>
                  <a:cubicBezTo>
                    <a:pt x="409" y="520"/>
                    <a:pt x="550" y="616"/>
                    <a:pt x="613" y="616"/>
                  </a:cubicBezTo>
                  <a:cubicBezTo>
                    <a:pt x="624" y="616"/>
                    <a:pt x="632" y="613"/>
                    <a:pt x="638" y="607"/>
                  </a:cubicBezTo>
                  <a:cubicBezTo>
                    <a:pt x="678" y="567"/>
                    <a:pt x="575" y="402"/>
                    <a:pt x="410" y="237"/>
                  </a:cubicBezTo>
                  <a:cubicBezTo>
                    <a:pt x="269" y="96"/>
                    <a:pt x="128" y="0"/>
                    <a:pt x="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42"/>
            <p:cNvSpPr/>
            <p:nvPr/>
          </p:nvSpPr>
          <p:spPr>
            <a:xfrm>
              <a:off x="-1090487" y="2005022"/>
              <a:ext cx="14748" cy="12612"/>
            </a:xfrm>
            <a:custGeom>
              <a:avLst/>
              <a:gdLst/>
              <a:ahLst/>
              <a:cxnLst/>
              <a:rect l="l" t="t" r="r" b="b"/>
              <a:pathLst>
                <a:path w="297" h="254" extrusionOk="0">
                  <a:moveTo>
                    <a:pt x="171" y="0"/>
                  </a:moveTo>
                  <a:cubicBezTo>
                    <a:pt x="57" y="0"/>
                    <a:pt x="0" y="137"/>
                    <a:pt x="80" y="217"/>
                  </a:cubicBezTo>
                  <a:cubicBezTo>
                    <a:pt x="106" y="242"/>
                    <a:pt x="137" y="254"/>
                    <a:pt x="168" y="254"/>
                  </a:cubicBezTo>
                  <a:cubicBezTo>
                    <a:pt x="234" y="254"/>
                    <a:pt x="297" y="203"/>
                    <a:pt x="297" y="126"/>
                  </a:cubicBezTo>
                  <a:cubicBezTo>
                    <a:pt x="297" y="57"/>
                    <a:pt x="240" y="0"/>
                    <a:pt x="1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42"/>
            <p:cNvSpPr/>
            <p:nvPr/>
          </p:nvSpPr>
          <p:spPr>
            <a:xfrm>
              <a:off x="-1090487" y="2096089"/>
              <a:ext cx="14748" cy="12612"/>
            </a:xfrm>
            <a:custGeom>
              <a:avLst/>
              <a:gdLst/>
              <a:ahLst/>
              <a:cxnLst/>
              <a:rect l="l" t="t" r="r" b="b"/>
              <a:pathLst>
                <a:path w="297" h="254" extrusionOk="0">
                  <a:moveTo>
                    <a:pt x="171" y="0"/>
                  </a:moveTo>
                  <a:cubicBezTo>
                    <a:pt x="57" y="0"/>
                    <a:pt x="0" y="137"/>
                    <a:pt x="80" y="217"/>
                  </a:cubicBezTo>
                  <a:cubicBezTo>
                    <a:pt x="108" y="242"/>
                    <a:pt x="140" y="254"/>
                    <a:pt x="171" y="254"/>
                  </a:cubicBezTo>
                  <a:cubicBezTo>
                    <a:pt x="236" y="254"/>
                    <a:pt x="297" y="203"/>
                    <a:pt x="297" y="126"/>
                  </a:cubicBezTo>
                  <a:cubicBezTo>
                    <a:pt x="297" y="57"/>
                    <a:pt x="240" y="0"/>
                    <a:pt x="1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42"/>
            <p:cNvSpPr/>
            <p:nvPr/>
          </p:nvSpPr>
          <p:spPr>
            <a:xfrm>
              <a:off x="-1075789" y="1939975"/>
              <a:ext cx="24679" cy="16585"/>
            </a:xfrm>
            <a:custGeom>
              <a:avLst/>
              <a:gdLst/>
              <a:ahLst/>
              <a:cxnLst/>
              <a:rect l="l" t="t" r="r" b="b"/>
              <a:pathLst>
                <a:path w="497" h="334" extrusionOk="0">
                  <a:moveTo>
                    <a:pt x="217" y="0"/>
                  </a:moveTo>
                  <a:cubicBezTo>
                    <a:pt x="80" y="149"/>
                    <a:pt x="1" y="291"/>
                    <a:pt x="35" y="325"/>
                  </a:cubicBezTo>
                  <a:cubicBezTo>
                    <a:pt x="41" y="331"/>
                    <a:pt x="49" y="334"/>
                    <a:pt x="60" y="334"/>
                  </a:cubicBezTo>
                  <a:cubicBezTo>
                    <a:pt x="123" y="334"/>
                    <a:pt x="264" y="238"/>
                    <a:pt x="405" y="97"/>
                  </a:cubicBezTo>
                  <a:cubicBezTo>
                    <a:pt x="439" y="63"/>
                    <a:pt x="468" y="35"/>
                    <a:pt x="4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42"/>
            <p:cNvSpPr/>
            <p:nvPr/>
          </p:nvSpPr>
          <p:spPr>
            <a:xfrm>
              <a:off x="-1113377" y="1939975"/>
              <a:ext cx="24629" cy="16585"/>
            </a:xfrm>
            <a:custGeom>
              <a:avLst/>
              <a:gdLst/>
              <a:ahLst/>
              <a:cxnLst/>
              <a:rect l="l" t="t" r="r" b="b"/>
              <a:pathLst>
                <a:path w="496" h="334" extrusionOk="0">
                  <a:moveTo>
                    <a:pt x="0" y="0"/>
                  </a:moveTo>
                  <a:cubicBezTo>
                    <a:pt x="23" y="35"/>
                    <a:pt x="51" y="63"/>
                    <a:pt x="86" y="97"/>
                  </a:cubicBezTo>
                  <a:cubicBezTo>
                    <a:pt x="227" y="238"/>
                    <a:pt x="368" y="334"/>
                    <a:pt x="431" y="334"/>
                  </a:cubicBezTo>
                  <a:cubicBezTo>
                    <a:pt x="441" y="334"/>
                    <a:pt x="450" y="331"/>
                    <a:pt x="456" y="325"/>
                  </a:cubicBezTo>
                  <a:cubicBezTo>
                    <a:pt x="496" y="285"/>
                    <a:pt x="410" y="149"/>
                    <a:pt x="2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42"/>
            <p:cNvSpPr/>
            <p:nvPr/>
          </p:nvSpPr>
          <p:spPr>
            <a:xfrm>
              <a:off x="-1076087" y="1972896"/>
              <a:ext cx="33716" cy="30885"/>
            </a:xfrm>
            <a:custGeom>
              <a:avLst/>
              <a:gdLst/>
              <a:ahLst/>
              <a:cxnLst/>
              <a:rect l="l" t="t" r="r" b="b"/>
              <a:pathLst>
                <a:path w="679" h="622" extrusionOk="0">
                  <a:moveTo>
                    <a:pt x="66" y="1"/>
                  </a:moveTo>
                  <a:cubicBezTo>
                    <a:pt x="55" y="1"/>
                    <a:pt x="47" y="4"/>
                    <a:pt x="41" y="10"/>
                  </a:cubicBezTo>
                  <a:cubicBezTo>
                    <a:pt x="1" y="49"/>
                    <a:pt x="103" y="220"/>
                    <a:pt x="269" y="385"/>
                  </a:cubicBezTo>
                  <a:cubicBezTo>
                    <a:pt x="410" y="526"/>
                    <a:pt x="551" y="622"/>
                    <a:pt x="614" y="622"/>
                  </a:cubicBezTo>
                  <a:cubicBezTo>
                    <a:pt x="624" y="622"/>
                    <a:pt x="633" y="619"/>
                    <a:pt x="639" y="613"/>
                  </a:cubicBezTo>
                  <a:cubicBezTo>
                    <a:pt x="679" y="573"/>
                    <a:pt x="576" y="408"/>
                    <a:pt x="411" y="237"/>
                  </a:cubicBezTo>
                  <a:cubicBezTo>
                    <a:pt x="270" y="96"/>
                    <a:pt x="129" y="1"/>
                    <a:pt x="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42"/>
            <p:cNvSpPr/>
            <p:nvPr/>
          </p:nvSpPr>
          <p:spPr>
            <a:xfrm>
              <a:off x="-1122464" y="2017883"/>
              <a:ext cx="33716" cy="30587"/>
            </a:xfrm>
            <a:custGeom>
              <a:avLst/>
              <a:gdLst/>
              <a:ahLst/>
              <a:cxnLst/>
              <a:rect l="l" t="t" r="r" b="b"/>
              <a:pathLst>
                <a:path w="679" h="616" extrusionOk="0">
                  <a:moveTo>
                    <a:pt x="66" y="0"/>
                  </a:moveTo>
                  <a:cubicBezTo>
                    <a:pt x="55" y="0"/>
                    <a:pt x="47" y="3"/>
                    <a:pt x="41" y="9"/>
                  </a:cubicBezTo>
                  <a:cubicBezTo>
                    <a:pt x="1" y="49"/>
                    <a:pt x="103" y="214"/>
                    <a:pt x="269" y="379"/>
                  </a:cubicBezTo>
                  <a:cubicBezTo>
                    <a:pt x="410" y="520"/>
                    <a:pt x="551" y="616"/>
                    <a:pt x="614" y="616"/>
                  </a:cubicBezTo>
                  <a:cubicBezTo>
                    <a:pt x="624" y="616"/>
                    <a:pt x="633" y="613"/>
                    <a:pt x="639" y="607"/>
                  </a:cubicBezTo>
                  <a:cubicBezTo>
                    <a:pt x="679" y="567"/>
                    <a:pt x="576" y="402"/>
                    <a:pt x="411" y="237"/>
                  </a:cubicBezTo>
                  <a:cubicBezTo>
                    <a:pt x="270" y="96"/>
                    <a:pt x="129" y="0"/>
                    <a:pt x="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42"/>
            <p:cNvSpPr/>
            <p:nvPr/>
          </p:nvSpPr>
          <p:spPr>
            <a:xfrm>
              <a:off x="-1122464" y="1972896"/>
              <a:ext cx="33716" cy="30885"/>
            </a:xfrm>
            <a:custGeom>
              <a:avLst/>
              <a:gdLst/>
              <a:ahLst/>
              <a:cxnLst/>
              <a:rect l="l" t="t" r="r" b="b"/>
              <a:pathLst>
                <a:path w="679" h="622" extrusionOk="0">
                  <a:moveTo>
                    <a:pt x="614" y="1"/>
                  </a:moveTo>
                  <a:cubicBezTo>
                    <a:pt x="551" y="1"/>
                    <a:pt x="410" y="96"/>
                    <a:pt x="269" y="237"/>
                  </a:cubicBezTo>
                  <a:cubicBezTo>
                    <a:pt x="103" y="408"/>
                    <a:pt x="1" y="573"/>
                    <a:pt x="41" y="613"/>
                  </a:cubicBezTo>
                  <a:cubicBezTo>
                    <a:pt x="47" y="619"/>
                    <a:pt x="55" y="622"/>
                    <a:pt x="66" y="622"/>
                  </a:cubicBezTo>
                  <a:cubicBezTo>
                    <a:pt x="129" y="622"/>
                    <a:pt x="270" y="526"/>
                    <a:pt x="411" y="385"/>
                  </a:cubicBezTo>
                  <a:cubicBezTo>
                    <a:pt x="576" y="215"/>
                    <a:pt x="679" y="49"/>
                    <a:pt x="639" y="10"/>
                  </a:cubicBezTo>
                  <a:cubicBezTo>
                    <a:pt x="633" y="4"/>
                    <a:pt x="624" y="1"/>
                    <a:pt x="61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42"/>
            <p:cNvSpPr/>
            <p:nvPr/>
          </p:nvSpPr>
          <p:spPr>
            <a:xfrm>
              <a:off x="-1122464" y="2064806"/>
              <a:ext cx="33716" cy="30885"/>
            </a:xfrm>
            <a:custGeom>
              <a:avLst/>
              <a:gdLst/>
              <a:ahLst/>
              <a:cxnLst/>
              <a:rect l="l" t="t" r="r" b="b"/>
              <a:pathLst>
                <a:path w="679" h="622" extrusionOk="0">
                  <a:moveTo>
                    <a:pt x="614" y="1"/>
                  </a:moveTo>
                  <a:cubicBezTo>
                    <a:pt x="551" y="1"/>
                    <a:pt x="410" y="96"/>
                    <a:pt x="269" y="237"/>
                  </a:cubicBezTo>
                  <a:cubicBezTo>
                    <a:pt x="103" y="402"/>
                    <a:pt x="1" y="573"/>
                    <a:pt x="41" y="613"/>
                  </a:cubicBezTo>
                  <a:cubicBezTo>
                    <a:pt x="47" y="619"/>
                    <a:pt x="55" y="622"/>
                    <a:pt x="66" y="622"/>
                  </a:cubicBezTo>
                  <a:cubicBezTo>
                    <a:pt x="129" y="622"/>
                    <a:pt x="270" y="526"/>
                    <a:pt x="411" y="385"/>
                  </a:cubicBezTo>
                  <a:cubicBezTo>
                    <a:pt x="576" y="220"/>
                    <a:pt x="679" y="49"/>
                    <a:pt x="639" y="9"/>
                  </a:cubicBezTo>
                  <a:cubicBezTo>
                    <a:pt x="633" y="4"/>
                    <a:pt x="624" y="1"/>
                    <a:pt x="61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42"/>
            <p:cNvSpPr/>
            <p:nvPr/>
          </p:nvSpPr>
          <p:spPr>
            <a:xfrm>
              <a:off x="-1027425" y="2064806"/>
              <a:ext cx="33964" cy="30885"/>
            </a:xfrm>
            <a:custGeom>
              <a:avLst/>
              <a:gdLst/>
              <a:ahLst/>
              <a:cxnLst/>
              <a:rect l="l" t="t" r="r" b="b"/>
              <a:pathLst>
                <a:path w="684" h="622" extrusionOk="0">
                  <a:moveTo>
                    <a:pt x="619" y="1"/>
                  </a:moveTo>
                  <a:cubicBezTo>
                    <a:pt x="554" y="1"/>
                    <a:pt x="409" y="96"/>
                    <a:pt x="268" y="237"/>
                  </a:cubicBezTo>
                  <a:cubicBezTo>
                    <a:pt x="103" y="402"/>
                    <a:pt x="0" y="573"/>
                    <a:pt x="40" y="613"/>
                  </a:cubicBezTo>
                  <a:cubicBezTo>
                    <a:pt x="46" y="619"/>
                    <a:pt x="55" y="622"/>
                    <a:pt x="65" y="622"/>
                  </a:cubicBezTo>
                  <a:cubicBezTo>
                    <a:pt x="129" y="622"/>
                    <a:pt x="270" y="526"/>
                    <a:pt x="416" y="385"/>
                  </a:cubicBezTo>
                  <a:cubicBezTo>
                    <a:pt x="581" y="220"/>
                    <a:pt x="684" y="49"/>
                    <a:pt x="644" y="9"/>
                  </a:cubicBezTo>
                  <a:cubicBezTo>
                    <a:pt x="638" y="4"/>
                    <a:pt x="630" y="1"/>
                    <a:pt x="6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42"/>
            <p:cNvSpPr/>
            <p:nvPr/>
          </p:nvSpPr>
          <p:spPr>
            <a:xfrm>
              <a:off x="-1027425" y="2017883"/>
              <a:ext cx="33964" cy="30587"/>
            </a:xfrm>
            <a:custGeom>
              <a:avLst/>
              <a:gdLst/>
              <a:ahLst/>
              <a:cxnLst/>
              <a:rect l="l" t="t" r="r" b="b"/>
              <a:pathLst>
                <a:path w="684" h="616" extrusionOk="0">
                  <a:moveTo>
                    <a:pt x="65" y="0"/>
                  </a:moveTo>
                  <a:cubicBezTo>
                    <a:pt x="55" y="0"/>
                    <a:pt x="46" y="3"/>
                    <a:pt x="40" y="9"/>
                  </a:cubicBezTo>
                  <a:cubicBezTo>
                    <a:pt x="0" y="49"/>
                    <a:pt x="103" y="214"/>
                    <a:pt x="268" y="379"/>
                  </a:cubicBezTo>
                  <a:cubicBezTo>
                    <a:pt x="409" y="520"/>
                    <a:pt x="554" y="616"/>
                    <a:pt x="619" y="616"/>
                  </a:cubicBezTo>
                  <a:cubicBezTo>
                    <a:pt x="630" y="616"/>
                    <a:pt x="638" y="613"/>
                    <a:pt x="644" y="607"/>
                  </a:cubicBezTo>
                  <a:cubicBezTo>
                    <a:pt x="684" y="567"/>
                    <a:pt x="581" y="402"/>
                    <a:pt x="416" y="237"/>
                  </a:cubicBezTo>
                  <a:cubicBezTo>
                    <a:pt x="270" y="96"/>
                    <a:pt x="129" y="0"/>
                    <a:pt x="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42"/>
            <p:cNvSpPr/>
            <p:nvPr/>
          </p:nvSpPr>
          <p:spPr>
            <a:xfrm>
              <a:off x="-1027425" y="1972896"/>
              <a:ext cx="33964" cy="30885"/>
            </a:xfrm>
            <a:custGeom>
              <a:avLst/>
              <a:gdLst/>
              <a:ahLst/>
              <a:cxnLst/>
              <a:rect l="l" t="t" r="r" b="b"/>
              <a:pathLst>
                <a:path w="684" h="622" extrusionOk="0">
                  <a:moveTo>
                    <a:pt x="619" y="1"/>
                  </a:moveTo>
                  <a:cubicBezTo>
                    <a:pt x="554" y="1"/>
                    <a:pt x="409" y="96"/>
                    <a:pt x="268" y="237"/>
                  </a:cubicBezTo>
                  <a:cubicBezTo>
                    <a:pt x="103" y="408"/>
                    <a:pt x="0" y="573"/>
                    <a:pt x="40" y="613"/>
                  </a:cubicBezTo>
                  <a:cubicBezTo>
                    <a:pt x="46" y="619"/>
                    <a:pt x="55" y="622"/>
                    <a:pt x="65" y="622"/>
                  </a:cubicBezTo>
                  <a:cubicBezTo>
                    <a:pt x="129" y="622"/>
                    <a:pt x="270" y="526"/>
                    <a:pt x="416" y="385"/>
                  </a:cubicBezTo>
                  <a:cubicBezTo>
                    <a:pt x="581" y="215"/>
                    <a:pt x="684" y="49"/>
                    <a:pt x="644" y="10"/>
                  </a:cubicBezTo>
                  <a:cubicBezTo>
                    <a:pt x="638" y="4"/>
                    <a:pt x="630" y="1"/>
                    <a:pt x="6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42"/>
            <p:cNvSpPr/>
            <p:nvPr/>
          </p:nvSpPr>
          <p:spPr>
            <a:xfrm>
              <a:off x="-1110547" y="2156717"/>
              <a:ext cx="21252" cy="13208"/>
            </a:xfrm>
            <a:custGeom>
              <a:avLst/>
              <a:gdLst/>
              <a:ahLst/>
              <a:cxnLst/>
              <a:rect l="l" t="t" r="r" b="b"/>
              <a:pathLst>
                <a:path w="428" h="266" extrusionOk="0">
                  <a:moveTo>
                    <a:pt x="374" y="1"/>
                  </a:moveTo>
                  <a:cubicBezTo>
                    <a:pt x="311" y="1"/>
                    <a:pt x="170" y="97"/>
                    <a:pt x="29" y="243"/>
                  </a:cubicBezTo>
                  <a:cubicBezTo>
                    <a:pt x="17" y="249"/>
                    <a:pt x="11" y="260"/>
                    <a:pt x="0" y="266"/>
                  </a:cubicBezTo>
                  <a:lnTo>
                    <a:pt x="279" y="266"/>
                  </a:lnTo>
                  <a:cubicBezTo>
                    <a:pt x="376" y="146"/>
                    <a:pt x="427" y="44"/>
                    <a:pt x="399" y="9"/>
                  </a:cubicBezTo>
                  <a:cubicBezTo>
                    <a:pt x="393" y="4"/>
                    <a:pt x="384" y="1"/>
                    <a:pt x="3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42"/>
            <p:cNvSpPr/>
            <p:nvPr/>
          </p:nvSpPr>
          <p:spPr>
            <a:xfrm>
              <a:off x="-1027425" y="2109793"/>
              <a:ext cx="33964" cy="30587"/>
            </a:xfrm>
            <a:custGeom>
              <a:avLst/>
              <a:gdLst/>
              <a:ahLst/>
              <a:cxnLst/>
              <a:rect l="l" t="t" r="r" b="b"/>
              <a:pathLst>
                <a:path w="684" h="616" extrusionOk="0">
                  <a:moveTo>
                    <a:pt x="65" y="0"/>
                  </a:moveTo>
                  <a:cubicBezTo>
                    <a:pt x="55" y="0"/>
                    <a:pt x="46" y="3"/>
                    <a:pt x="40" y="9"/>
                  </a:cubicBezTo>
                  <a:cubicBezTo>
                    <a:pt x="0" y="49"/>
                    <a:pt x="103" y="214"/>
                    <a:pt x="268" y="379"/>
                  </a:cubicBezTo>
                  <a:cubicBezTo>
                    <a:pt x="409" y="520"/>
                    <a:pt x="554" y="616"/>
                    <a:pt x="619" y="616"/>
                  </a:cubicBezTo>
                  <a:cubicBezTo>
                    <a:pt x="630" y="616"/>
                    <a:pt x="638" y="613"/>
                    <a:pt x="644" y="607"/>
                  </a:cubicBezTo>
                  <a:cubicBezTo>
                    <a:pt x="684" y="567"/>
                    <a:pt x="581" y="402"/>
                    <a:pt x="416" y="237"/>
                  </a:cubicBezTo>
                  <a:cubicBezTo>
                    <a:pt x="270" y="96"/>
                    <a:pt x="129" y="0"/>
                    <a:pt x="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42"/>
            <p:cNvSpPr/>
            <p:nvPr/>
          </p:nvSpPr>
          <p:spPr>
            <a:xfrm>
              <a:off x="-1040434" y="2053932"/>
              <a:ext cx="14748" cy="12662"/>
            </a:xfrm>
            <a:custGeom>
              <a:avLst/>
              <a:gdLst/>
              <a:ahLst/>
              <a:cxnLst/>
              <a:rect l="l" t="t" r="r" b="b"/>
              <a:pathLst>
                <a:path w="297" h="255" extrusionOk="0">
                  <a:moveTo>
                    <a:pt x="171" y="1"/>
                  </a:moveTo>
                  <a:cubicBezTo>
                    <a:pt x="57" y="1"/>
                    <a:pt x="0" y="137"/>
                    <a:pt x="80" y="217"/>
                  </a:cubicBezTo>
                  <a:cubicBezTo>
                    <a:pt x="106" y="243"/>
                    <a:pt x="137" y="254"/>
                    <a:pt x="168" y="254"/>
                  </a:cubicBezTo>
                  <a:cubicBezTo>
                    <a:pt x="234" y="254"/>
                    <a:pt x="297" y="203"/>
                    <a:pt x="297" y="126"/>
                  </a:cubicBezTo>
                  <a:cubicBezTo>
                    <a:pt x="297" y="58"/>
                    <a:pt x="240" y="1"/>
                    <a:pt x="1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42"/>
            <p:cNvSpPr/>
            <p:nvPr/>
          </p:nvSpPr>
          <p:spPr>
            <a:xfrm>
              <a:off x="-1040434" y="2152894"/>
              <a:ext cx="14748" cy="12662"/>
            </a:xfrm>
            <a:custGeom>
              <a:avLst/>
              <a:gdLst/>
              <a:ahLst/>
              <a:cxnLst/>
              <a:rect l="l" t="t" r="r" b="b"/>
              <a:pathLst>
                <a:path w="297" h="255" extrusionOk="0">
                  <a:moveTo>
                    <a:pt x="171" y="1"/>
                  </a:moveTo>
                  <a:cubicBezTo>
                    <a:pt x="57" y="1"/>
                    <a:pt x="0" y="138"/>
                    <a:pt x="80" y="217"/>
                  </a:cubicBezTo>
                  <a:cubicBezTo>
                    <a:pt x="106" y="243"/>
                    <a:pt x="137" y="255"/>
                    <a:pt x="168" y="255"/>
                  </a:cubicBezTo>
                  <a:cubicBezTo>
                    <a:pt x="234" y="255"/>
                    <a:pt x="297" y="203"/>
                    <a:pt x="297" y="126"/>
                  </a:cubicBezTo>
                  <a:cubicBezTo>
                    <a:pt x="297" y="58"/>
                    <a:pt x="240" y="1"/>
                    <a:pt x="1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42"/>
            <p:cNvSpPr/>
            <p:nvPr/>
          </p:nvSpPr>
          <p:spPr>
            <a:xfrm>
              <a:off x="-1076087" y="2064806"/>
              <a:ext cx="33716" cy="30885"/>
            </a:xfrm>
            <a:custGeom>
              <a:avLst/>
              <a:gdLst/>
              <a:ahLst/>
              <a:cxnLst/>
              <a:rect l="l" t="t" r="r" b="b"/>
              <a:pathLst>
                <a:path w="679" h="622" extrusionOk="0">
                  <a:moveTo>
                    <a:pt x="66" y="1"/>
                  </a:moveTo>
                  <a:cubicBezTo>
                    <a:pt x="55" y="1"/>
                    <a:pt x="47" y="4"/>
                    <a:pt x="41" y="9"/>
                  </a:cubicBezTo>
                  <a:cubicBezTo>
                    <a:pt x="1" y="49"/>
                    <a:pt x="103" y="220"/>
                    <a:pt x="269" y="385"/>
                  </a:cubicBezTo>
                  <a:cubicBezTo>
                    <a:pt x="410" y="526"/>
                    <a:pt x="551" y="622"/>
                    <a:pt x="614" y="622"/>
                  </a:cubicBezTo>
                  <a:cubicBezTo>
                    <a:pt x="624" y="622"/>
                    <a:pt x="633" y="619"/>
                    <a:pt x="639" y="613"/>
                  </a:cubicBezTo>
                  <a:cubicBezTo>
                    <a:pt x="679" y="573"/>
                    <a:pt x="576" y="408"/>
                    <a:pt x="411" y="237"/>
                  </a:cubicBezTo>
                  <a:cubicBezTo>
                    <a:pt x="270" y="96"/>
                    <a:pt x="129" y="1"/>
                    <a:pt x="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42"/>
            <p:cNvSpPr/>
            <p:nvPr/>
          </p:nvSpPr>
          <p:spPr>
            <a:xfrm>
              <a:off x="-1076087" y="2109793"/>
              <a:ext cx="33716" cy="30587"/>
            </a:xfrm>
            <a:custGeom>
              <a:avLst/>
              <a:gdLst/>
              <a:ahLst/>
              <a:cxnLst/>
              <a:rect l="l" t="t" r="r" b="b"/>
              <a:pathLst>
                <a:path w="679" h="616" extrusionOk="0">
                  <a:moveTo>
                    <a:pt x="614" y="0"/>
                  </a:moveTo>
                  <a:cubicBezTo>
                    <a:pt x="551" y="0"/>
                    <a:pt x="410" y="96"/>
                    <a:pt x="269" y="237"/>
                  </a:cubicBezTo>
                  <a:cubicBezTo>
                    <a:pt x="103" y="402"/>
                    <a:pt x="1" y="567"/>
                    <a:pt x="41" y="607"/>
                  </a:cubicBezTo>
                  <a:cubicBezTo>
                    <a:pt x="47" y="613"/>
                    <a:pt x="55" y="616"/>
                    <a:pt x="66" y="616"/>
                  </a:cubicBezTo>
                  <a:cubicBezTo>
                    <a:pt x="129" y="616"/>
                    <a:pt x="270" y="520"/>
                    <a:pt x="411" y="379"/>
                  </a:cubicBezTo>
                  <a:cubicBezTo>
                    <a:pt x="576" y="214"/>
                    <a:pt x="679" y="49"/>
                    <a:pt x="639" y="9"/>
                  </a:cubicBezTo>
                  <a:cubicBezTo>
                    <a:pt x="633" y="3"/>
                    <a:pt x="624" y="0"/>
                    <a:pt x="61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42"/>
            <p:cNvSpPr/>
            <p:nvPr/>
          </p:nvSpPr>
          <p:spPr>
            <a:xfrm>
              <a:off x="-1040434" y="1954971"/>
              <a:ext cx="14748" cy="12662"/>
            </a:xfrm>
            <a:custGeom>
              <a:avLst/>
              <a:gdLst/>
              <a:ahLst/>
              <a:cxnLst/>
              <a:rect l="l" t="t" r="r" b="b"/>
              <a:pathLst>
                <a:path w="297" h="255" extrusionOk="0">
                  <a:moveTo>
                    <a:pt x="171" y="0"/>
                  </a:moveTo>
                  <a:cubicBezTo>
                    <a:pt x="57" y="0"/>
                    <a:pt x="0" y="137"/>
                    <a:pt x="80" y="217"/>
                  </a:cubicBezTo>
                  <a:cubicBezTo>
                    <a:pt x="106" y="243"/>
                    <a:pt x="138" y="254"/>
                    <a:pt x="169" y="254"/>
                  </a:cubicBezTo>
                  <a:cubicBezTo>
                    <a:pt x="234" y="254"/>
                    <a:pt x="297" y="204"/>
                    <a:pt x="297" y="131"/>
                  </a:cubicBezTo>
                  <a:cubicBezTo>
                    <a:pt x="297" y="57"/>
                    <a:pt x="240" y="0"/>
                    <a:pt x="1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42"/>
            <p:cNvSpPr/>
            <p:nvPr/>
          </p:nvSpPr>
          <p:spPr>
            <a:xfrm>
              <a:off x="-790422" y="2064806"/>
              <a:ext cx="33666" cy="30885"/>
            </a:xfrm>
            <a:custGeom>
              <a:avLst/>
              <a:gdLst/>
              <a:ahLst/>
              <a:cxnLst/>
              <a:rect l="l" t="t" r="r" b="b"/>
              <a:pathLst>
                <a:path w="678" h="622" extrusionOk="0">
                  <a:moveTo>
                    <a:pt x="65" y="1"/>
                  </a:moveTo>
                  <a:cubicBezTo>
                    <a:pt x="54" y="1"/>
                    <a:pt x="46" y="4"/>
                    <a:pt x="40" y="9"/>
                  </a:cubicBezTo>
                  <a:cubicBezTo>
                    <a:pt x="0" y="49"/>
                    <a:pt x="103" y="220"/>
                    <a:pt x="268" y="385"/>
                  </a:cubicBezTo>
                  <a:cubicBezTo>
                    <a:pt x="409" y="526"/>
                    <a:pt x="550" y="622"/>
                    <a:pt x="613" y="622"/>
                  </a:cubicBezTo>
                  <a:cubicBezTo>
                    <a:pt x="624" y="622"/>
                    <a:pt x="632" y="619"/>
                    <a:pt x="638" y="613"/>
                  </a:cubicBezTo>
                  <a:cubicBezTo>
                    <a:pt x="678" y="573"/>
                    <a:pt x="575" y="408"/>
                    <a:pt x="410" y="237"/>
                  </a:cubicBezTo>
                  <a:cubicBezTo>
                    <a:pt x="269" y="96"/>
                    <a:pt x="128" y="1"/>
                    <a:pt x="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42"/>
            <p:cNvSpPr/>
            <p:nvPr/>
          </p:nvSpPr>
          <p:spPr>
            <a:xfrm>
              <a:off x="-1122464" y="2109793"/>
              <a:ext cx="33716" cy="30587"/>
            </a:xfrm>
            <a:custGeom>
              <a:avLst/>
              <a:gdLst/>
              <a:ahLst/>
              <a:cxnLst/>
              <a:rect l="l" t="t" r="r" b="b"/>
              <a:pathLst>
                <a:path w="679" h="616" extrusionOk="0">
                  <a:moveTo>
                    <a:pt x="66" y="0"/>
                  </a:moveTo>
                  <a:cubicBezTo>
                    <a:pt x="55" y="0"/>
                    <a:pt x="47" y="3"/>
                    <a:pt x="41" y="9"/>
                  </a:cubicBezTo>
                  <a:cubicBezTo>
                    <a:pt x="1" y="49"/>
                    <a:pt x="103" y="214"/>
                    <a:pt x="269" y="379"/>
                  </a:cubicBezTo>
                  <a:cubicBezTo>
                    <a:pt x="410" y="520"/>
                    <a:pt x="551" y="616"/>
                    <a:pt x="614" y="616"/>
                  </a:cubicBezTo>
                  <a:cubicBezTo>
                    <a:pt x="624" y="616"/>
                    <a:pt x="633" y="613"/>
                    <a:pt x="639" y="607"/>
                  </a:cubicBezTo>
                  <a:cubicBezTo>
                    <a:pt x="679" y="567"/>
                    <a:pt x="576" y="402"/>
                    <a:pt x="411" y="237"/>
                  </a:cubicBezTo>
                  <a:cubicBezTo>
                    <a:pt x="270" y="96"/>
                    <a:pt x="129" y="0"/>
                    <a:pt x="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42"/>
            <p:cNvSpPr/>
            <p:nvPr/>
          </p:nvSpPr>
          <p:spPr>
            <a:xfrm>
              <a:off x="-536785" y="2156816"/>
              <a:ext cx="18720" cy="10577"/>
            </a:xfrm>
            <a:custGeom>
              <a:avLst/>
              <a:gdLst/>
              <a:ahLst/>
              <a:cxnLst/>
              <a:rect l="l" t="t" r="r" b="b"/>
              <a:pathLst>
                <a:path w="377" h="213" extrusionOk="0">
                  <a:moveTo>
                    <a:pt x="325" y="0"/>
                  </a:moveTo>
                  <a:cubicBezTo>
                    <a:pt x="266" y="0"/>
                    <a:pt x="137" y="85"/>
                    <a:pt x="1" y="212"/>
                  </a:cubicBezTo>
                  <a:lnTo>
                    <a:pt x="268" y="212"/>
                  </a:lnTo>
                  <a:cubicBezTo>
                    <a:pt x="337" y="116"/>
                    <a:pt x="376" y="36"/>
                    <a:pt x="348" y="7"/>
                  </a:cubicBezTo>
                  <a:cubicBezTo>
                    <a:pt x="342" y="3"/>
                    <a:pt x="335" y="0"/>
                    <a:pt x="3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42"/>
            <p:cNvSpPr/>
            <p:nvPr/>
          </p:nvSpPr>
          <p:spPr>
            <a:xfrm>
              <a:off x="-504261" y="2156816"/>
              <a:ext cx="18422" cy="10577"/>
            </a:xfrm>
            <a:custGeom>
              <a:avLst/>
              <a:gdLst/>
              <a:ahLst/>
              <a:cxnLst/>
              <a:rect l="l" t="t" r="r" b="b"/>
              <a:pathLst>
                <a:path w="371" h="213" extrusionOk="0">
                  <a:moveTo>
                    <a:pt x="50" y="0"/>
                  </a:moveTo>
                  <a:cubicBezTo>
                    <a:pt x="41" y="0"/>
                    <a:pt x="34" y="3"/>
                    <a:pt x="29" y="7"/>
                  </a:cubicBezTo>
                  <a:cubicBezTo>
                    <a:pt x="1" y="36"/>
                    <a:pt x="35" y="116"/>
                    <a:pt x="109" y="212"/>
                  </a:cubicBezTo>
                  <a:lnTo>
                    <a:pt x="371" y="212"/>
                  </a:lnTo>
                  <a:cubicBezTo>
                    <a:pt x="239" y="85"/>
                    <a:pt x="107" y="0"/>
                    <a:pt x="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42"/>
            <p:cNvSpPr/>
            <p:nvPr/>
          </p:nvSpPr>
          <p:spPr>
            <a:xfrm>
              <a:off x="-1076087" y="2156717"/>
              <a:ext cx="21550" cy="13208"/>
            </a:xfrm>
            <a:custGeom>
              <a:avLst/>
              <a:gdLst/>
              <a:ahLst/>
              <a:cxnLst/>
              <a:rect l="l" t="t" r="r" b="b"/>
              <a:pathLst>
                <a:path w="434" h="266" extrusionOk="0">
                  <a:moveTo>
                    <a:pt x="66" y="1"/>
                  </a:moveTo>
                  <a:cubicBezTo>
                    <a:pt x="55" y="1"/>
                    <a:pt x="47" y="4"/>
                    <a:pt x="41" y="9"/>
                  </a:cubicBezTo>
                  <a:cubicBezTo>
                    <a:pt x="1" y="49"/>
                    <a:pt x="58" y="146"/>
                    <a:pt x="160" y="266"/>
                  </a:cubicBezTo>
                  <a:lnTo>
                    <a:pt x="434" y="266"/>
                  </a:lnTo>
                  <a:lnTo>
                    <a:pt x="411" y="243"/>
                  </a:lnTo>
                  <a:cubicBezTo>
                    <a:pt x="270" y="97"/>
                    <a:pt x="129" y="1"/>
                    <a:pt x="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42"/>
            <p:cNvSpPr/>
            <p:nvPr/>
          </p:nvSpPr>
          <p:spPr>
            <a:xfrm>
              <a:off x="-599300" y="2156816"/>
              <a:ext cx="18720" cy="11123"/>
            </a:xfrm>
            <a:custGeom>
              <a:avLst/>
              <a:gdLst/>
              <a:ahLst/>
              <a:cxnLst/>
              <a:rect l="l" t="t" r="r" b="b"/>
              <a:pathLst>
                <a:path w="377" h="224" extrusionOk="0">
                  <a:moveTo>
                    <a:pt x="47" y="0"/>
                  </a:moveTo>
                  <a:cubicBezTo>
                    <a:pt x="37" y="0"/>
                    <a:pt x="29" y="3"/>
                    <a:pt x="24" y="7"/>
                  </a:cubicBezTo>
                  <a:cubicBezTo>
                    <a:pt x="1" y="36"/>
                    <a:pt x="35" y="121"/>
                    <a:pt x="109" y="224"/>
                  </a:cubicBezTo>
                  <a:lnTo>
                    <a:pt x="377" y="224"/>
                  </a:lnTo>
                  <a:cubicBezTo>
                    <a:pt x="240" y="87"/>
                    <a:pt x="107" y="0"/>
                    <a:pt x="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42"/>
            <p:cNvSpPr/>
            <p:nvPr/>
          </p:nvSpPr>
          <p:spPr>
            <a:xfrm>
              <a:off x="-441199" y="2156767"/>
              <a:ext cx="18174" cy="10328"/>
            </a:xfrm>
            <a:custGeom>
              <a:avLst/>
              <a:gdLst/>
              <a:ahLst/>
              <a:cxnLst/>
              <a:rect l="l" t="t" r="r" b="b"/>
              <a:pathLst>
                <a:path w="366" h="208" extrusionOk="0">
                  <a:moveTo>
                    <a:pt x="318" y="1"/>
                  </a:moveTo>
                  <a:cubicBezTo>
                    <a:pt x="258" y="1"/>
                    <a:pt x="132" y="82"/>
                    <a:pt x="1" y="208"/>
                  </a:cubicBezTo>
                  <a:lnTo>
                    <a:pt x="263" y="208"/>
                  </a:lnTo>
                  <a:cubicBezTo>
                    <a:pt x="337" y="111"/>
                    <a:pt x="365" y="37"/>
                    <a:pt x="342" y="8"/>
                  </a:cubicBezTo>
                  <a:cubicBezTo>
                    <a:pt x="336" y="3"/>
                    <a:pt x="328" y="1"/>
                    <a:pt x="31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42"/>
            <p:cNvSpPr/>
            <p:nvPr/>
          </p:nvSpPr>
          <p:spPr>
            <a:xfrm>
              <a:off x="-408973" y="2156767"/>
              <a:ext cx="17876" cy="10030"/>
            </a:xfrm>
            <a:custGeom>
              <a:avLst/>
              <a:gdLst/>
              <a:ahLst/>
              <a:cxnLst/>
              <a:rect l="l" t="t" r="r" b="b"/>
              <a:pathLst>
                <a:path w="360" h="202" extrusionOk="0">
                  <a:moveTo>
                    <a:pt x="54" y="1"/>
                  </a:moveTo>
                  <a:cubicBezTo>
                    <a:pt x="43" y="1"/>
                    <a:pt x="35" y="3"/>
                    <a:pt x="29" y="8"/>
                  </a:cubicBezTo>
                  <a:cubicBezTo>
                    <a:pt x="1" y="37"/>
                    <a:pt x="35" y="111"/>
                    <a:pt x="98" y="202"/>
                  </a:cubicBezTo>
                  <a:lnTo>
                    <a:pt x="360" y="202"/>
                  </a:lnTo>
                  <a:cubicBezTo>
                    <a:pt x="234" y="81"/>
                    <a:pt x="112" y="1"/>
                    <a:pt x="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42"/>
            <p:cNvSpPr/>
            <p:nvPr/>
          </p:nvSpPr>
          <p:spPr>
            <a:xfrm>
              <a:off x="-278877" y="2152894"/>
              <a:ext cx="10527" cy="12513"/>
            </a:xfrm>
            <a:custGeom>
              <a:avLst/>
              <a:gdLst/>
              <a:ahLst/>
              <a:cxnLst/>
              <a:rect l="l" t="t" r="r" b="b"/>
              <a:pathLst>
                <a:path w="212" h="252" extrusionOk="0">
                  <a:moveTo>
                    <a:pt x="171" y="1"/>
                  </a:moveTo>
                  <a:cubicBezTo>
                    <a:pt x="1" y="1"/>
                    <a:pt x="1" y="252"/>
                    <a:pt x="171" y="252"/>
                  </a:cubicBezTo>
                  <a:cubicBezTo>
                    <a:pt x="183" y="252"/>
                    <a:pt x="200" y="252"/>
                    <a:pt x="211" y="246"/>
                  </a:cubicBezTo>
                  <a:lnTo>
                    <a:pt x="211" y="7"/>
                  </a:lnTo>
                  <a:cubicBezTo>
                    <a:pt x="200" y="1"/>
                    <a:pt x="183" y="1"/>
                    <a:pt x="1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42"/>
            <p:cNvSpPr/>
            <p:nvPr/>
          </p:nvSpPr>
          <p:spPr>
            <a:xfrm>
              <a:off x="-313635" y="2156767"/>
              <a:ext cx="17578" cy="9782"/>
            </a:xfrm>
            <a:custGeom>
              <a:avLst/>
              <a:gdLst/>
              <a:ahLst/>
              <a:cxnLst/>
              <a:rect l="l" t="t" r="r" b="b"/>
              <a:pathLst>
                <a:path w="354" h="197" extrusionOk="0">
                  <a:moveTo>
                    <a:pt x="48" y="0"/>
                  </a:moveTo>
                  <a:cubicBezTo>
                    <a:pt x="38" y="0"/>
                    <a:pt x="29" y="3"/>
                    <a:pt x="23" y="8"/>
                  </a:cubicBezTo>
                  <a:cubicBezTo>
                    <a:pt x="0" y="37"/>
                    <a:pt x="29" y="105"/>
                    <a:pt x="97" y="196"/>
                  </a:cubicBezTo>
                  <a:lnTo>
                    <a:pt x="353" y="196"/>
                  </a:lnTo>
                  <a:cubicBezTo>
                    <a:pt x="223" y="76"/>
                    <a:pt x="106" y="0"/>
                    <a:pt x="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42"/>
            <p:cNvSpPr/>
            <p:nvPr/>
          </p:nvSpPr>
          <p:spPr>
            <a:xfrm>
              <a:off x="-345315" y="2156767"/>
              <a:ext cx="17578" cy="9782"/>
            </a:xfrm>
            <a:custGeom>
              <a:avLst/>
              <a:gdLst/>
              <a:ahLst/>
              <a:cxnLst/>
              <a:rect l="l" t="t" r="r" b="b"/>
              <a:pathLst>
                <a:path w="354" h="197" extrusionOk="0">
                  <a:moveTo>
                    <a:pt x="303" y="1"/>
                  </a:moveTo>
                  <a:cubicBezTo>
                    <a:pt x="248" y="1"/>
                    <a:pt x="126" y="80"/>
                    <a:pt x="0" y="196"/>
                  </a:cubicBezTo>
                  <a:lnTo>
                    <a:pt x="257" y="196"/>
                  </a:lnTo>
                  <a:cubicBezTo>
                    <a:pt x="319" y="111"/>
                    <a:pt x="353" y="37"/>
                    <a:pt x="325" y="8"/>
                  </a:cubicBezTo>
                  <a:cubicBezTo>
                    <a:pt x="320" y="3"/>
                    <a:pt x="312" y="1"/>
                    <a:pt x="3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42"/>
            <p:cNvSpPr/>
            <p:nvPr/>
          </p:nvSpPr>
          <p:spPr>
            <a:xfrm>
              <a:off x="-632370" y="2156816"/>
              <a:ext cx="19018" cy="11123"/>
            </a:xfrm>
            <a:custGeom>
              <a:avLst/>
              <a:gdLst/>
              <a:ahLst/>
              <a:cxnLst/>
              <a:rect l="l" t="t" r="r" b="b"/>
              <a:pathLst>
                <a:path w="383" h="224" extrusionOk="0">
                  <a:moveTo>
                    <a:pt x="332" y="0"/>
                  </a:moveTo>
                  <a:cubicBezTo>
                    <a:pt x="275" y="0"/>
                    <a:pt x="138" y="87"/>
                    <a:pt x="1" y="224"/>
                  </a:cubicBezTo>
                  <a:lnTo>
                    <a:pt x="268" y="224"/>
                  </a:lnTo>
                  <a:cubicBezTo>
                    <a:pt x="342" y="121"/>
                    <a:pt x="382" y="36"/>
                    <a:pt x="354" y="7"/>
                  </a:cubicBezTo>
                  <a:cubicBezTo>
                    <a:pt x="349" y="3"/>
                    <a:pt x="342" y="0"/>
                    <a:pt x="3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42"/>
            <p:cNvSpPr/>
            <p:nvPr/>
          </p:nvSpPr>
          <p:spPr>
            <a:xfrm>
              <a:off x="-694588" y="2156816"/>
              <a:ext cx="19266" cy="11421"/>
            </a:xfrm>
            <a:custGeom>
              <a:avLst/>
              <a:gdLst/>
              <a:ahLst/>
              <a:cxnLst/>
              <a:rect l="l" t="t" r="r" b="b"/>
              <a:pathLst>
                <a:path w="388" h="230" extrusionOk="0">
                  <a:moveTo>
                    <a:pt x="50" y="1"/>
                  </a:moveTo>
                  <a:cubicBezTo>
                    <a:pt x="41" y="1"/>
                    <a:pt x="34" y="3"/>
                    <a:pt x="29" y="7"/>
                  </a:cubicBezTo>
                  <a:cubicBezTo>
                    <a:pt x="1" y="36"/>
                    <a:pt x="41" y="121"/>
                    <a:pt x="120" y="229"/>
                  </a:cubicBezTo>
                  <a:lnTo>
                    <a:pt x="388" y="229"/>
                  </a:lnTo>
                  <a:cubicBezTo>
                    <a:pt x="245" y="92"/>
                    <a:pt x="107" y="1"/>
                    <a:pt x="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42"/>
            <p:cNvSpPr/>
            <p:nvPr/>
          </p:nvSpPr>
          <p:spPr>
            <a:xfrm>
              <a:off x="-980501" y="2156717"/>
              <a:ext cx="20706" cy="12662"/>
            </a:xfrm>
            <a:custGeom>
              <a:avLst/>
              <a:gdLst/>
              <a:ahLst/>
              <a:cxnLst/>
              <a:rect l="l" t="t" r="r" b="b"/>
              <a:pathLst>
                <a:path w="417" h="255" extrusionOk="0">
                  <a:moveTo>
                    <a:pt x="55" y="1"/>
                  </a:moveTo>
                  <a:cubicBezTo>
                    <a:pt x="44" y="1"/>
                    <a:pt x="35" y="4"/>
                    <a:pt x="29" y="9"/>
                  </a:cubicBezTo>
                  <a:cubicBezTo>
                    <a:pt x="1" y="44"/>
                    <a:pt x="52" y="140"/>
                    <a:pt x="143" y="254"/>
                  </a:cubicBezTo>
                  <a:lnTo>
                    <a:pt x="417" y="254"/>
                  </a:lnTo>
                  <a:lnTo>
                    <a:pt x="405" y="243"/>
                  </a:lnTo>
                  <a:cubicBezTo>
                    <a:pt x="264" y="97"/>
                    <a:pt x="119" y="1"/>
                    <a:pt x="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42"/>
            <p:cNvSpPr/>
            <p:nvPr/>
          </p:nvSpPr>
          <p:spPr>
            <a:xfrm>
              <a:off x="-919376" y="2156717"/>
              <a:ext cx="20408" cy="12364"/>
            </a:xfrm>
            <a:custGeom>
              <a:avLst/>
              <a:gdLst/>
              <a:ahLst/>
              <a:cxnLst/>
              <a:rect l="l" t="t" r="r" b="b"/>
              <a:pathLst>
                <a:path w="411" h="249" extrusionOk="0">
                  <a:moveTo>
                    <a:pt x="357" y="1"/>
                  </a:moveTo>
                  <a:cubicBezTo>
                    <a:pt x="294" y="1"/>
                    <a:pt x="153" y="97"/>
                    <a:pt x="11" y="243"/>
                  </a:cubicBezTo>
                  <a:cubicBezTo>
                    <a:pt x="6" y="243"/>
                    <a:pt x="6" y="249"/>
                    <a:pt x="0" y="249"/>
                  </a:cubicBezTo>
                  <a:lnTo>
                    <a:pt x="273" y="249"/>
                  </a:lnTo>
                  <a:cubicBezTo>
                    <a:pt x="365" y="135"/>
                    <a:pt x="410" y="38"/>
                    <a:pt x="382" y="9"/>
                  </a:cubicBezTo>
                  <a:cubicBezTo>
                    <a:pt x="376" y="4"/>
                    <a:pt x="367" y="1"/>
                    <a:pt x="3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42"/>
            <p:cNvSpPr/>
            <p:nvPr/>
          </p:nvSpPr>
          <p:spPr>
            <a:xfrm>
              <a:off x="-1014961" y="2156717"/>
              <a:ext cx="20954" cy="12910"/>
            </a:xfrm>
            <a:custGeom>
              <a:avLst/>
              <a:gdLst/>
              <a:ahLst/>
              <a:cxnLst/>
              <a:rect l="l" t="t" r="r" b="b"/>
              <a:pathLst>
                <a:path w="422" h="260" extrusionOk="0">
                  <a:moveTo>
                    <a:pt x="368" y="1"/>
                  </a:moveTo>
                  <a:cubicBezTo>
                    <a:pt x="304" y="1"/>
                    <a:pt x="158" y="97"/>
                    <a:pt x="17" y="243"/>
                  </a:cubicBezTo>
                  <a:lnTo>
                    <a:pt x="0" y="260"/>
                  </a:lnTo>
                  <a:lnTo>
                    <a:pt x="279" y="260"/>
                  </a:lnTo>
                  <a:cubicBezTo>
                    <a:pt x="370" y="140"/>
                    <a:pt x="422" y="38"/>
                    <a:pt x="393" y="9"/>
                  </a:cubicBezTo>
                  <a:cubicBezTo>
                    <a:pt x="387" y="4"/>
                    <a:pt x="379" y="1"/>
                    <a:pt x="3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42"/>
            <p:cNvSpPr/>
            <p:nvPr/>
          </p:nvSpPr>
          <p:spPr>
            <a:xfrm>
              <a:off x="-885163" y="2156717"/>
              <a:ext cx="20110" cy="12364"/>
            </a:xfrm>
            <a:custGeom>
              <a:avLst/>
              <a:gdLst/>
              <a:ahLst/>
              <a:cxnLst/>
              <a:rect l="l" t="t" r="r" b="b"/>
              <a:pathLst>
                <a:path w="405" h="249" extrusionOk="0">
                  <a:moveTo>
                    <a:pt x="54" y="1"/>
                  </a:moveTo>
                  <a:cubicBezTo>
                    <a:pt x="43" y="1"/>
                    <a:pt x="34" y="4"/>
                    <a:pt x="29" y="9"/>
                  </a:cubicBezTo>
                  <a:cubicBezTo>
                    <a:pt x="0" y="38"/>
                    <a:pt x="46" y="135"/>
                    <a:pt x="137" y="249"/>
                  </a:cubicBezTo>
                  <a:lnTo>
                    <a:pt x="405" y="249"/>
                  </a:lnTo>
                  <a:lnTo>
                    <a:pt x="405" y="243"/>
                  </a:lnTo>
                  <a:cubicBezTo>
                    <a:pt x="259" y="97"/>
                    <a:pt x="117" y="1"/>
                    <a:pt x="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42"/>
            <p:cNvSpPr/>
            <p:nvPr/>
          </p:nvSpPr>
          <p:spPr>
            <a:xfrm>
              <a:off x="-823542" y="2156717"/>
              <a:ext cx="19862" cy="12066"/>
            </a:xfrm>
            <a:custGeom>
              <a:avLst/>
              <a:gdLst/>
              <a:ahLst/>
              <a:cxnLst/>
              <a:rect l="l" t="t" r="r" b="b"/>
              <a:pathLst>
                <a:path w="400" h="243" extrusionOk="0">
                  <a:moveTo>
                    <a:pt x="346" y="1"/>
                  </a:moveTo>
                  <a:cubicBezTo>
                    <a:pt x="283" y="1"/>
                    <a:pt x="142" y="97"/>
                    <a:pt x="1" y="243"/>
                  </a:cubicBezTo>
                  <a:lnTo>
                    <a:pt x="274" y="243"/>
                  </a:lnTo>
                  <a:cubicBezTo>
                    <a:pt x="354" y="129"/>
                    <a:pt x="399" y="38"/>
                    <a:pt x="371" y="9"/>
                  </a:cubicBezTo>
                  <a:cubicBezTo>
                    <a:pt x="365" y="4"/>
                    <a:pt x="357" y="1"/>
                    <a:pt x="34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42"/>
            <p:cNvSpPr/>
            <p:nvPr/>
          </p:nvSpPr>
          <p:spPr>
            <a:xfrm>
              <a:off x="-727956" y="2156816"/>
              <a:ext cx="19266" cy="11421"/>
            </a:xfrm>
            <a:custGeom>
              <a:avLst/>
              <a:gdLst/>
              <a:ahLst/>
              <a:cxnLst/>
              <a:rect l="l" t="t" r="r" b="b"/>
              <a:pathLst>
                <a:path w="388" h="230" extrusionOk="0">
                  <a:moveTo>
                    <a:pt x="342" y="1"/>
                  </a:moveTo>
                  <a:cubicBezTo>
                    <a:pt x="281" y="1"/>
                    <a:pt x="139" y="92"/>
                    <a:pt x="1" y="229"/>
                  </a:cubicBezTo>
                  <a:lnTo>
                    <a:pt x="268" y="229"/>
                  </a:lnTo>
                  <a:cubicBezTo>
                    <a:pt x="348" y="127"/>
                    <a:pt x="388" y="36"/>
                    <a:pt x="365" y="7"/>
                  </a:cubicBezTo>
                  <a:cubicBezTo>
                    <a:pt x="360" y="3"/>
                    <a:pt x="352" y="1"/>
                    <a:pt x="34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42"/>
            <p:cNvSpPr/>
            <p:nvPr/>
          </p:nvSpPr>
          <p:spPr>
            <a:xfrm>
              <a:off x="-789876" y="2156816"/>
              <a:ext cx="19862" cy="11719"/>
            </a:xfrm>
            <a:custGeom>
              <a:avLst/>
              <a:gdLst/>
              <a:ahLst/>
              <a:cxnLst/>
              <a:rect l="l" t="t" r="r" b="b"/>
              <a:pathLst>
                <a:path w="400" h="236" extrusionOk="0">
                  <a:moveTo>
                    <a:pt x="52" y="1"/>
                  </a:moveTo>
                  <a:cubicBezTo>
                    <a:pt x="42" y="1"/>
                    <a:pt x="34" y="3"/>
                    <a:pt x="29" y="7"/>
                  </a:cubicBezTo>
                  <a:cubicBezTo>
                    <a:pt x="0" y="36"/>
                    <a:pt x="40" y="127"/>
                    <a:pt x="126" y="235"/>
                  </a:cubicBezTo>
                  <a:lnTo>
                    <a:pt x="399" y="235"/>
                  </a:lnTo>
                  <a:cubicBezTo>
                    <a:pt x="256" y="92"/>
                    <a:pt x="113" y="1"/>
                    <a:pt x="5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42"/>
            <p:cNvSpPr/>
            <p:nvPr/>
          </p:nvSpPr>
          <p:spPr>
            <a:xfrm>
              <a:off x="-1076087" y="2017883"/>
              <a:ext cx="33716" cy="30587"/>
            </a:xfrm>
            <a:custGeom>
              <a:avLst/>
              <a:gdLst/>
              <a:ahLst/>
              <a:cxnLst/>
              <a:rect l="l" t="t" r="r" b="b"/>
              <a:pathLst>
                <a:path w="679" h="616" extrusionOk="0">
                  <a:moveTo>
                    <a:pt x="614" y="0"/>
                  </a:moveTo>
                  <a:cubicBezTo>
                    <a:pt x="551" y="0"/>
                    <a:pt x="410" y="96"/>
                    <a:pt x="269" y="237"/>
                  </a:cubicBezTo>
                  <a:cubicBezTo>
                    <a:pt x="103" y="402"/>
                    <a:pt x="1" y="567"/>
                    <a:pt x="41" y="607"/>
                  </a:cubicBezTo>
                  <a:cubicBezTo>
                    <a:pt x="47" y="613"/>
                    <a:pt x="55" y="616"/>
                    <a:pt x="66" y="616"/>
                  </a:cubicBezTo>
                  <a:cubicBezTo>
                    <a:pt x="129" y="616"/>
                    <a:pt x="270" y="520"/>
                    <a:pt x="411" y="379"/>
                  </a:cubicBezTo>
                  <a:cubicBezTo>
                    <a:pt x="576" y="214"/>
                    <a:pt x="679" y="49"/>
                    <a:pt x="639" y="9"/>
                  </a:cubicBezTo>
                  <a:cubicBezTo>
                    <a:pt x="633" y="3"/>
                    <a:pt x="624" y="0"/>
                    <a:pt x="61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42"/>
            <p:cNvSpPr/>
            <p:nvPr/>
          </p:nvSpPr>
          <p:spPr>
            <a:xfrm>
              <a:off x="-836800" y="1972896"/>
              <a:ext cx="33666" cy="30885"/>
            </a:xfrm>
            <a:custGeom>
              <a:avLst/>
              <a:gdLst/>
              <a:ahLst/>
              <a:cxnLst/>
              <a:rect l="l" t="t" r="r" b="b"/>
              <a:pathLst>
                <a:path w="678" h="622" extrusionOk="0">
                  <a:moveTo>
                    <a:pt x="613" y="1"/>
                  </a:moveTo>
                  <a:cubicBezTo>
                    <a:pt x="550" y="1"/>
                    <a:pt x="409" y="96"/>
                    <a:pt x="268" y="237"/>
                  </a:cubicBezTo>
                  <a:cubicBezTo>
                    <a:pt x="103" y="408"/>
                    <a:pt x="0" y="573"/>
                    <a:pt x="40" y="613"/>
                  </a:cubicBezTo>
                  <a:cubicBezTo>
                    <a:pt x="46" y="619"/>
                    <a:pt x="54" y="622"/>
                    <a:pt x="65" y="622"/>
                  </a:cubicBezTo>
                  <a:cubicBezTo>
                    <a:pt x="128" y="622"/>
                    <a:pt x="269" y="526"/>
                    <a:pt x="410" y="385"/>
                  </a:cubicBezTo>
                  <a:cubicBezTo>
                    <a:pt x="575" y="215"/>
                    <a:pt x="678" y="49"/>
                    <a:pt x="638" y="10"/>
                  </a:cubicBezTo>
                  <a:cubicBezTo>
                    <a:pt x="632" y="4"/>
                    <a:pt x="624" y="1"/>
                    <a:pt x="6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42"/>
            <p:cNvSpPr/>
            <p:nvPr/>
          </p:nvSpPr>
          <p:spPr>
            <a:xfrm>
              <a:off x="-850107" y="2053932"/>
              <a:ext cx="14748" cy="12662"/>
            </a:xfrm>
            <a:custGeom>
              <a:avLst/>
              <a:gdLst/>
              <a:ahLst/>
              <a:cxnLst/>
              <a:rect l="l" t="t" r="r" b="b"/>
              <a:pathLst>
                <a:path w="297" h="255" extrusionOk="0">
                  <a:moveTo>
                    <a:pt x="171" y="1"/>
                  </a:moveTo>
                  <a:cubicBezTo>
                    <a:pt x="57" y="1"/>
                    <a:pt x="0" y="137"/>
                    <a:pt x="80" y="217"/>
                  </a:cubicBezTo>
                  <a:cubicBezTo>
                    <a:pt x="106" y="243"/>
                    <a:pt x="137" y="254"/>
                    <a:pt x="168" y="254"/>
                  </a:cubicBezTo>
                  <a:cubicBezTo>
                    <a:pt x="234" y="254"/>
                    <a:pt x="296" y="203"/>
                    <a:pt x="296" y="126"/>
                  </a:cubicBezTo>
                  <a:cubicBezTo>
                    <a:pt x="296" y="58"/>
                    <a:pt x="240" y="1"/>
                    <a:pt x="1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42"/>
            <p:cNvSpPr/>
            <p:nvPr/>
          </p:nvSpPr>
          <p:spPr>
            <a:xfrm>
              <a:off x="-836800" y="2109793"/>
              <a:ext cx="33666" cy="30587"/>
            </a:xfrm>
            <a:custGeom>
              <a:avLst/>
              <a:gdLst/>
              <a:ahLst/>
              <a:cxnLst/>
              <a:rect l="l" t="t" r="r" b="b"/>
              <a:pathLst>
                <a:path w="678" h="616" extrusionOk="0">
                  <a:moveTo>
                    <a:pt x="65" y="0"/>
                  </a:moveTo>
                  <a:cubicBezTo>
                    <a:pt x="54" y="0"/>
                    <a:pt x="46" y="3"/>
                    <a:pt x="40" y="9"/>
                  </a:cubicBezTo>
                  <a:cubicBezTo>
                    <a:pt x="0" y="49"/>
                    <a:pt x="103" y="214"/>
                    <a:pt x="268" y="379"/>
                  </a:cubicBezTo>
                  <a:cubicBezTo>
                    <a:pt x="409" y="520"/>
                    <a:pt x="550" y="616"/>
                    <a:pt x="613" y="616"/>
                  </a:cubicBezTo>
                  <a:cubicBezTo>
                    <a:pt x="624" y="616"/>
                    <a:pt x="632" y="613"/>
                    <a:pt x="638" y="607"/>
                  </a:cubicBezTo>
                  <a:cubicBezTo>
                    <a:pt x="678" y="567"/>
                    <a:pt x="575" y="402"/>
                    <a:pt x="410" y="237"/>
                  </a:cubicBezTo>
                  <a:cubicBezTo>
                    <a:pt x="269" y="96"/>
                    <a:pt x="128" y="0"/>
                    <a:pt x="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42"/>
            <p:cNvSpPr/>
            <p:nvPr/>
          </p:nvSpPr>
          <p:spPr>
            <a:xfrm>
              <a:off x="-850107" y="2152894"/>
              <a:ext cx="14748" cy="12662"/>
            </a:xfrm>
            <a:custGeom>
              <a:avLst/>
              <a:gdLst/>
              <a:ahLst/>
              <a:cxnLst/>
              <a:rect l="l" t="t" r="r" b="b"/>
              <a:pathLst>
                <a:path w="297" h="255" extrusionOk="0">
                  <a:moveTo>
                    <a:pt x="171" y="1"/>
                  </a:moveTo>
                  <a:cubicBezTo>
                    <a:pt x="57" y="1"/>
                    <a:pt x="0" y="138"/>
                    <a:pt x="80" y="217"/>
                  </a:cubicBezTo>
                  <a:cubicBezTo>
                    <a:pt x="106" y="243"/>
                    <a:pt x="137" y="255"/>
                    <a:pt x="168" y="255"/>
                  </a:cubicBezTo>
                  <a:cubicBezTo>
                    <a:pt x="234" y="255"/>
                    <a:pt x="296" y="203"/>
                    <a:pt x="296" y="126"/>
                  </a:cubicBezTo>
                  <a:cubicBezTo>
                    <a:pt x="296" y="58"/>
                    <a:pt x="240" y="1"/>
                    <a:pt x="1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42"/>
            <p:cNvSpPr/>
            <p:nvPr/>
          </p:nvSpPr>
          <p:spPr>
            <a:xfrm>
              <a:off x="-836800" y="2017883"/>
              <a:ext cx="33666" cy="30587"/>
            </a:xfrm>
            <a:custGeom>
              <a:avLst/>
              <a:gdLst/>
              <a:ahLst/>
              <a:cxnLst/>
              <a:rect l="l" t="t" r="r" b="b"/>
              <a:pathLst>
                <a:path w="678" h="616" extrusionOk="0">
                  <a:moveTo>
                    <a:pt x="65" y="0"/>
                  </a:moveTo>
                  <a:cubicBezTo>
                    <a:pt x="54" y="0"/>
                    <a:pt x="46" y="3"/>
                    <a:pt x="40" y="9"/>
                  </a:cubicBezTo>
                  <a:cubicBezTo>
                    <a:pt x="0" y="49"/>
                    <a:pt x="103" y="214"/>
                    <a:pt x="268" y="379"/>
                  </a:cubicBezTo>
                  <a:cubicBezTo>
                    <a:pt x="409" y="520"/>
                    <a:pt x="550" y="616"/>
                    <a:pt x="613" y="616"/>
                  </a:cubicBezTo>
                  <a:cubicBezTo>
                    <a:pt x="624" y="616"/>
                    <a:pt x="632" y="613"/>
                    <a:pt x="638" y="607"/>
                  </a:cubicBezTo>
                  <a:cubicBezTo>
                    <a:pt x="678" y="567"/>
                    <a:pt x="575" y="402"/>
                    <a:pt x="410" y="237"/>
                  </a:cubicBezTo>
                  <a:cubicBezTo>
                    <a:pt x="269" y="96"/>
                    <a:pt x="128" y="0"/>
                    <a:pt x="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42"/>
            <p:cNvSpPr/>
            <p:nvPr/>
          </p:nvSpPr>
          <p:spPr>
            <a:xfrm>
              <a:off x="-885759" y="2109793"/>
              <a:ext cx="34014" cy="30587"/>
            </a:xfrm>
            <a:custGeom>
              <a:avLst/>
              <a:gdLst/>
              <a:ahLst/>
              <a:cxnLst/>
              <a:rect l="l" t="t" r="r" b="b"/>
              <a:pathLst>
                <a:path w="685" h="616" extrusionOk="0">
                  <a:moveTo>
                    <a:pt x="619" y="0"/>
                  </a:moveTo>
                  <a:cubicBezTo>
                    <a:pt x="555" y="0"/>
                    <a:pt x="410" y="96"/>
                    <a:pt x="274" y="237"/>
                  </a:cubicBezTo>
                  <a:cubicBezTo>
                    <a:pt x="103" y="402"/>
                    <a:pt x="1" y="567"/>
                    <a:pt x="41" y="607"/>
                  </a:cubicBezTo>
                  <a:cubicBezTo>
                    <a:pt x="46" y="613"/>
                    <a:pt x="55" y="616"/>
                    <a:pt x="66" y="616"/>
                  </a:cubicBezTo>
                  <a:cubicBezTo>
                    <a:pt x="130" y="616"/>
                    <a:pt x="275" y="520"/>
                    <a:pt x="417" y="379"/>
                  </a:cubicBezTo>
                  <a:cubicBezTo>
                    <a:pt x="582" y="214"/>
                    <a:pt x="684" y="49"/>
                    <a:pt x="644" y="9"/>
                  </a:cubicBezTo>
                  <a:cubicBezTo>
                    <a:pt x="638" y="3"/>
                    <a:pt x="630" y="0"/>
                    <a:pt x="6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42"/>
            <p:cNvSpPr/>
            <p:nvPr/>
          </p:nvSpPr>
          <p:spPr>
            <a:xfrm>
              <a:off x="-885759" y="2017883"/>
              <a:ext cx="34014" cy="30587"/>
            </a:xfrm>
            <a:custGeom>
              <a:avLst/>
              <a:gdLst/>
              <a:ahLst/>
              <a:cxnLst/>
              <a:rect l="l" t="t" r="r" b="b"/>
              <a:pathLst>
                <a:path w="685" h="616" extrusionOk="0">
                  <a:moveTo>
                    <a:pt x="619" y="0"/>
                  </a:moveTo>
                  <a:cubicBezTo>
                    <a:pt x="555" y="0"/>
                    <a:pt x="409" y="96"/>
                    <a:pt x="268" y="237"/>
                  </a:cubicBezTo>
                  <a:cubicBezTo>
                    <a:pt x="103" y="402"/>
                    <a:pt x="1" y="567"/>
                    <a:pt x="41" y="607"/>
                  </a:cubicBezTo>
                  <a:cubicBezTo>
                    <a:pt x="46" y="613"/>
                    <a:pt x="55" y="616"/>
                    <a:pt x="66" y="616"/>
                  </a:cubicBezTo>
                  <a:cubicBezTo>
                    <a:pt x="129" y="616"/>
                    <a:pt x="270" y="520"/>
                    <a:pt x="411" y="379"/>
                  </a:cubicBezTo>
                  <a:cubicBezTo>
                    <a:pt x="582" y="214"/>
                    <a:pt x="684" y="49"/>
                    <a:pt x="644" y="9"/>
                  </a:cubicBezTo>
                  <a:cubicBezTo>
                    <a:pt x="638" y="3"/>
                    <a:pt x="630" y="0"/>
                    <a:pt x="6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42"/>
            <p:cNvSpPr/>
            <p:nvPr/>
          </p:nvSpPr>
          <p:spPr>
            <a:xfrm>
              <a:off x="-885759" y="2064806"/>
              <a:ext cx="34014" cy="30885"/>
            </a:xfrm>
            <a:custGeom>
              <a:avLst/>
              <a:gdLst/>
              <a:ahLst/>
              <a:cxnLst/>
              <a:rect l="l" t="t" r="r" b="b"/>
              <a:pathLst>
                <a:path w="685" h="622" extrusionOk="0">
                  <a:moveTo>
                    <a:pt x="66" y="1"/>
                  </a:moveTo>
                  <a:cubicBezTo>
                    <a:pt x="55" y="1"/>
                    <a:pt x="46" y="4"/>
                    <a:pt x="41" y="9"/>
                  </a:cubicBezTo>
                  <a:cubicBezTo>
                    <a:pt x="1" y="49"/>
                    <a:pt x="103" y="220"/>
                    <a:pt x="268" y="385"/>
                  </a:cubicBezTo>
                  <a:cubicBezTo>
                    <a:pt x="414" y="526"/>
                    <a:pt x="556" y="622"/>
                    <a:pt x="619" y="622"/>
                  </a:cubicBezTo>
                  <a:cubicBezTo>
                    <a:pt x="630" y="622"/>
                    <a:pt x="638" y="619"/>
                    <a:pt x="644" y="613"/>
                  </a:cubicBezTo>
                  <a:cubicBezTo>
                    <a:pt x="684" y="573"/>
                    <a:pt x="582" y="408"/>
                    <a:pt x="417" y="237"/>
                  </a:cubicBezTo>
                  <a:cubicBezTo>
                    <a:pt x="271" y="96"/>
                    <a:pt x="129" y="1"/>
                    <a:pt x="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42"/>
            <p:cNvSpPr/>
            <p:nvPr/>
          </p:nvSpPr>
          <p:spPr>
            <a:xfrm>
              <a:off x="-850107" y="1954971"/>
              <a:ext cx="14748" cy="12662"/>
            </a:xfrm>
            <a:custGeom>
              <a:avLst/>
              <a:gdLst/>
              <a:ahLst/>
              <a:cxnLst/>
              <a:rect l="l" t="t" r="r" b="b"/>
              <a:pathLst>
                <a:path w="297" h="255" extrusionOk="0">
                  <a:moveTo>
                    <a:pt x="171" y="0"/>
                  </a:moveTo>
                  <a:cubicBezTo>
                    <a:pt x="57" y="0"/>
                    <a:pt x="0" y="137"/>
                    <a:pt x="80" y="217"/>
                  </a:cubicBezTo>
                  <a:cubicBezTo>
                    <a:pt x="106" y="243"/>
                    <a:pt x="138" y="254"/>
                    <a:pt x="169" y="254"/>
                  </a:cubicBezTo>
                  <a:cubicBezTo>
                    <a:pt x="234" y="254"/>
                    <a:pt x="296" y="204"/>
                    <a:pt x="296" y="131"/>
                  </a:cubicBezTo>
                  <a:cubicBezTo>
                    <a:pt x="296" y="57"/>
                    <a:pt x="240" y="0"/>
                    <a:pt x="1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42"/>
            <p:cNvSpPr/>
            <p:nvPr/>
          </p:nvSpPr>
          <p:spPr>
            <a:xfrm>
              <a:off x="-790422" y="2017883"/>
              <a:ext cx="33666" cy="30587"/>
            </a:xfrm>
            <a:custGeom>
              <a:avLst/>
              <a:gdLst/>
              <a:ahLst/>
              <a:cxnLst/>
              <a:rect l="l" t="t" r="r" b="b"/>
              <a:pathLst>
                <a:path w="678" h="616" extrusionOk="0">
                  <a:moveTo>
                    <a:pt x="613" y="0"/>
                  </a:moveTo>
                  <a:cubicBezTo>
                    <a:pt x="550" y="0"/>
                    <a:pt x="409" y="96"/>
                    <a:pt x="268" y="237"/>
                  </a:cubicBezTo>
                  <a:cubicBezTo>
                    <a:pt x="103" y="402"/>
                    <a:pt x="0" y="567"/>
                    <a:pt x="40" y="607"/>
                  </a:cubicBezTo>
                  <a:cubicBezTo>
                    <a:pt x="46" y="613"/>
                    <a:pt x="54" y="616"/>
                    <a:pt x="65" y="616"/>
                  </a:cubicBezTo>
                  <a:cubicBezTo>
                    <a:pt x="128" y="616"/>
                    <a:pt x="269" y="520"/>
                    <a:pt x="410" y="379"/>
                  </a:cubicBezTo>
                  <a:cubicBezTo>
                    <a:pt x="575" y="214"/>
                    <a:pt x="678" y="49"/>
                    <a:pt x="638" y="9"/>
                  </a:cubicBezTo>
                  <a:cubicBezTo>
                    <a:pt x="632" y="3"/>
                    <a:pt x="624" y="0"/>
                    <a:pt x="6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42"/>
            <p:cNvSpPr/>
            <p:nvPr/>
          </p:nvSpPr>
          <p:spPr>
            <a:xfrm>
              <a:off x="-790422" y="1972896"/>
              <a:ext cx="33666" cy="30885"/>
            </a:xfrm>
            <a:custGeom>
              <a:avLst/>
              <a:gdLst/>
              <a:ahLst/>
              <a:cxnLst/>
              <a:rect l="l" t="t" r="r" b="b"/>
              <a:pathLst>
                <a:path w="678" h="622" extrusionOk="0">
                  <a:moveTo>
                    <a:pt x="65" y="1"/>
                  </a:moveTo>
                  <a:cubicBezTo>
                    <a:pt x="54" y="1"/>
                    <a:pt x="46" y="4"/>
                    <a:pt x="40" y="10"/>
                  </a:cubicBezTo>
                  <a:cubicBezTo>
                    <a:pt x="0" y="49"/>
                    <a:pt x="103" y="220"/>
                    <a:pt x="268" y="385"/>
                  </a:cubicBezTo>
                  <a:cubicBezTo>
                    <a:pt x="409" y="526"/>
                    <a:pt x="550" y="622"/>
                    <a:pt x="613" y="622"/>
                  </a:cubicBezTo>
                  <a:cubicBezTo>
                    <a:pt x="624" y="622"/>
                    <a:pt x="632" y="619"/>
                    <a:pt x="638" y="613"/>
                  </a:cubicBezTo>
                  <a:cubicBezTo>
                    <a:pt x="678" y="573"/>
                    <a:pt x="575" y="408"/>
                    <a:pt x="410" y="237"/>
                  </a:cubicBezTo>
                  <a:cubicBezTo>
                    <a:pt x="269" y="96"/>
                    <a:pt x="128" y="1"/>
                    <a:pt x="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42"/>
            <p:cNvSpPr/>
            <p:nvPr/>
          </p:nvSpPr>
          <p:spPr>
            <a:xfrm>
              <a:off x="-885759" y="1972896"/>
              <a:ext cx="34014" cy="30885"/>
            </a:xfrm>
            <a:custGeom>
              <a:avLst/>
              <a:gdLst/>
              <a:ahLst/>
              <a:cxnLst/>
              <a:rect l="l" t="t" r="r" b="b"/>
              <a:pathLst>
                <a:path w="685" h="622" extrusionOk="0">
                  <a:moveTo>
                    <a:pt x="66" y="1"/>
                  </a:moveTo>
                  <a:cubicBezTo>
                    <a:pt x="55" y="1"/>
                    <a:pt x="46" y="4"/>
                    <a:pt x="41" y="10"/>
                  </a:cubicBezTo>
                  <a:cubicBezTo>
                    <a:pt x="1" y="49"/>
                    <a:pt x="103" y="220"/>
                    <a:pt x="268" y="385"/>
                  </a:cubicBezTo>
                  <a:cubicBezTo>
                    <a:pt x="414" y="526"/>
                    <a:pt x="556" y="622"/>
                    <a:pt x="619" y="622"/>
                  </a:cubicBezTo>
                  <a:cubicBezTo>
                    <a:pt x="630" y="622"/>
                    <a:pt x="638" y="619"/>
                    <a:pt x="644" y="613"/>
                  </a:cubicBezTo>
                  <a:cubicBezTo>
                    <a:pt x="684" y="573"/>
                    <a:pt x="582" y="408"/>
                    <a:pt x="417" y="237"/>
                  </a:cubicBezTo>
                  <a:cubicBezTo>
                    <a:pt x="271" y="96"/>
                    <a:pt x="129" y="1"/>
                    <a:pt x="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42"/>
            <p:cNvSpPr/>
            <p:nvPr/>
          </p:nvSpPr>
          <p:spPr>
            <a:xfrm>
              <a:off x="-790174" y="1939975"/>
              <a:ext cx="24679" cy="16585"/>
            </a:xfrm>
            <a:custGeom>
              <a:avLst/>
              <a:gdLst/>
              <a:ahLst/>
              <a:cxnLst/>
              <a:rect l="l" t="t" r="r" b="b"/>
              <a:pathLst>
                <a:path w="497" h="334" extrusionOk="0">
                  <a:moveTo>
                    <a:pt x="217" y="0"/>
                  </a:moveTo>
                  <a:cubicBezTo>
                    <a:pt x="80" y="149"/>
                    <a:pt x="1" y="291"/>
                    <a:pt x="35" y="325"/>
                  </a:cubicBezTo>
                  <a:cubicBezTo>
                    <a:pt x="41" y="331"/>
                    <a:pt x="49" y="334"/>
                    <a:pt x="60" y="334"/>
                  </a:cubicBezTo>
                  <a:cubicBezTo>
                    <a:pt x="123" y="334"/>
                    <a:pt x="264" y="238"/>
                    <a:pt x="405" y="97"/>
                  </a:cubicBezTo>
                  <a:cubicBezTo>
                    <a:pt x="439" y="63"/>
                    <a:pt x="468" y="35"/>
                    <a:pt x="4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42"/>
            <p:cNvSpPr/>
            <p:nvPr/>
          </p:nvSpPr>
          <p:spPr>
            <a:xfrm>
              <a:off x="-790422" y="2109793"/>
              <a:ext cx="33666" cy="30587"/>
            </a:xfrm>
            <a:custGeom>
              <a:avLst/>
              <a:gdLst/>
              <a:ahLst/>
              <a:cxnLst/>
              <a:rect l="l" t="t" r="r" b="b"/>
              <a:pathLst>
                <a:path w="678" h="616" extrusionOk="0">
                  <a:moveTo>
                    <a:pt x="613" y="0"/>
                  </a:moveTo>
                  <a:cubicBezTo>
                    <a:pt x="550" y="0"/>
                    <a:pt x="409" y="96"/>
                    <a:pt x="268" y="237"/>
                  </a:cubicBezTo>
                  <a:cubicBezTo>
                    <a:pt x="103" y="402"/>
                    <a:pt x="0" y="567"/>
                    <a:pt x="40" y="607"/>
                  </a:cubicBezTo>
                  <a:cubicBezTo>
                    <a:pt x="46" y="613"/>
                    <a:pt x="54" y="616"/>
                    <a:pt x="65" y="616"/>
                  </a:cubicBezTo>
                  <a:cubicBezTo>
                    <a:pt x="128" y="616"/>
                    <a:pt x="269" y="520"/>
                    <a:pt x="410" y="379"/>
                  </a:cubicBezTo>
                  <a:cubicBezTo>
                    <a:pt x="575" y="214"/>
                    <a:pt x="678" y="49"/>
                    <a:pt x="638" y="9"/>
                  </a:cubicBezTo>
                  <a:cubicBezTo>
                    <a:pt x="632" y="3"/>
                    <a:pt x="624" y="0"/>
                    <a:pt x="6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42"/>
            <p:cNvSpPr/>
            <p:nvPr/>
          </p:nvSpPr>
          <p:spPr>
            <a:xfrm>
              <a:off x="-1018388" y="1939975"/>
              <a:ext cx="24927" cy="16585"/>
            </a:xfrm>
            <a:custGeom>
              <a:avLst/>
              <a:gdLst/>
              <a:ahLst/>
              <a:cxnLst/>
              <a:rect l="l" t="t" r="r" b="b"/>
              <a:pathLst>
                <a:path w="502" h="334" extrusionOk="0">
                  <a:moveTo>
                    <a:pt x="1" y="0"/>
                  </a:moveTo>
                  <a:cubicBezTo>
                    <a:pt x="23" y="35"/>
                    <a:pt x="58" y="63"/>
                    <a:pt x="86" y="97"/>
                  </a:cubicBezTo>
                  <a:cubicBezTo>
                    <a:pt x="227" y="238"/>
                    <a:pt x="372" y="334"/>
                    <a:pt x="437" y="334"/>
                  </a:cubicBezTo>
                  <a:cubicBezTo>
                    <a:pt x="448" y="334"/>
                    <a:pt x="456" y="331"/>
                    <a:pt x="462" y="325"/>
                  </a:cubicBezTo>
                  <a:cubicBezTo>
                    <a:pt x="502" y="285"/>
                    <a:pt x="416" y="149"/>
                    <a:pt x="2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42"/>
            <p:cNvSpPr/>
            <p:nvPr/>
          </p:nvSpPr>
          <p:spPr>
            <a:xfrm>
              <a:off x="-828060" y="1939975"/>
              <a:ext cx="24927" cy="16585"/>
            </a:xfrm>
            <a:custGeom>
              <a:avLst/>
              <a:gdLst/>
              <a:ahLst/>
              <a:cxnLst/>
              <a:rect l="l" t="t" r="r" b="b"/>
              <a:pathLst>
                <a:path w="502" h="334" extrusionOk="0">
                  <a:moveTo>
                    <a:pt x="1" y="0"/>
                  </a:moveTo>
                  <a:cubicBezTo>
                    <a:pt x="29" y="35"/>
                    <a:pt x="58" y="63"/>
                    <a:pt x="92" y="97"/>
                  </a:cubicBezTo>
                  <a:cubicBezTo>
                    <a:pt x="233" y="238"/>
                    <a:pt x="374" y="334"/>
                    <a:pt x="437" y="334"/>
                  </a:cubicBezTo>
                  <a:cubicBezTo>
                    <a:pt x="448" y="334"/>
                    <a:pt x="456" y="331"/>
                    <a:pt x="462" y="325"/>
                  </a:cubicBezTo>
                  <a:cubicBezTo>
                    <a:pt x="502" y="285"/>
                    <a:pt x="416" y="149"/>
                    <a:pt x="2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42"/>
            <p:cNvSpPr/>
            <p:nvPr/>
          </p:nvSpPr>
          <p:spPr>
            <a:xfrm>
              <a:off x="-804871" y="2096089"/>
              <a:ext cx="14748" cy="12612"/>
            </a:xfrm>
            <a:custGeom>
              <a:avLst/>
              <a:gdLst/>
              <a:ahLst/>
              <a:cxnLst/>
              <a:rect l="l" t="t" r="r" b="b"/>
              <a:pathLst>
                <a:path w="297" h="254" extrusionOk="0">
                  <a:moveTo>
                    <a:pt x="171" y="0"/>
                  </a:moveTo>
                  <a:cubicBezTo>
                    <a:pt x="58" y="0"/>
                    <a:pt x="1" y="137"/>
                    <a:pt x="80" y="217"/>
                  </a:cubicBezTo>
                  <a:cubicBezTo>
                    <a:pt x="108" y="242"/>
                    <a:pt x="140" y="254"/>
                    <a:pt x="171" y="254"/>
                  </a:cubicBezTo>
                  <a:cubicBezTo>
                    <a:pt x="236" y="254"/>
                    <a:pt x="297" y="203"/>
                    <a:pt x="297" y="126"/>
                  </a:cubicBezTo>
                  <a:cubicBezTo>
                    <a:pt x="297" y="57"/>
                    <a:pt x="240" y="0"/>
                    <a:pt x="1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42"/>
            <p:cNvSpPr/>
            <p:nvPr/>
          </p:nvSpPr>
          <p:spPr>
            <a:xfrm>
              <a:off x="-804871" y="2005022"/>
              <a:ext cx="14748" cy="12612"/>
            </a:xfrm>
            <a:custGeom>
              <a:avLst/>
              <a:gdLst/>
              <a:ahLst/>
              <a:cxnLst/>
              <a:rect l="l" t="t" r="r" b="b"/>
              <a:pathLst>
                <a:path w="297" h="254" extrusionOk="0">
                  <a:moveTo>
                    <a:pt x="171" y="0"/>
                  </a:moveTo>
                  <a:cubicBezTo>
                    <a:pt x="58" y="0"/>
                    <a:pt x="1" y="137"/>
                    <a:pt x="80" y="217"/>
                  </a:cubicBezTo>
                  <a:cubicBezTo>
                    <a:pt x="106" y="242"/>
                    <a:pt x="138" y="254"/>
                    <a:pt x="169" y="254"/>
                  </a:cubicBezTo>
                  <a:cubicBezTo>
                    <a:pt x="234" y="254"/>
                    <a:pt x="297" y="203"/>
                    <a:pt x="297" y="126"/>
                  </a:cubicBezTo>
                  <a:cubicBezTo>
                    <a:pt x="297" y="57"/>
                    <a:pt x="240" y="0"/>
                    <a:pt x="1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42"/>
            <p:cNvSpPr/>
            <p:nvPr/>
          </p:nvSpPr>
          <p:spPr>
            <a:xfrm>
              <a:off x="-836800" y="2064806"/>
              <a:ext cx="33666" cy="30885"/>
            </a:xfrm>
            <a:custGeom>
              <a:avLst/>
              <a:gdLst/>
              <a:ahLst/>
              <a:cxnLst/>
              <a:rect l="l" t="t" r="r" b="b"/>
              <a:pathLst>
                <a:path w="678" h="622" extrusionOk="0">
                  <a:moveTo>
                    <a:pt x="613" y="1"/>
                  </a:moveTo>
                  <a:cubicBezTo>
                    <a:pt x="550" y="1"/>
                    <a:pt x="409" y="96"/>
                    <a:pt x="268" y="237"/>
                  </a:cubicBezTo>
                  <a:cubicBezTo>
                    <a:pt x="103" y="402"/>
                    <a:pt x="0" y="573"/>
                    <a:pt x="40" y="613"/>
                  </a:cubicBezTo>
                  <a:cubicBezTo>
                    <a:pt x="46" y="619"/>
                    <a:pt x="54" y="622"/>
                    <a:pt x="65" y="622"/>
                  </a:cubicBezTo>
                  <a:cubicBezTo>
                    <a:pt x="128" y="622"/>
                    <a:pt x="269" y="526"/>
                    <a:pt x="410" y="385"/>
                  </a:cubicBezTo>
                  <a:cubicBezTo>
                    <a:pt x="575" y="220"/>
                    <a:pt x="678" y="49"/>
                    <a:pt x="638" y="9"/>
                  </a:cubicBezTo>
                  <a:cubicBezTo>
                    <a:pt x="632" y="4"/>
                    <a:pt x="624" y="1"/>
                    <a:pt x="6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42"/>
            <p:cNvSpPr/>
            <p:nvPr/>
          </p:nvSpPr>
          <p:spPr>
            <a:xfrm>
              <a:off x="-943160" y="2152894"/>
              <a:ext cx="12513" cy="12513"/>
            </a:xfrm>
            <a:custGeom>
              <a:avLst/>
              <a:gdLst/>
              <a:ahLst/>
              <a:cxnLst/>
              <a:rect l="l" t="t" r="r" b="b"/>
              <a:pathLst>
                <a:path w="252" h="252" extrusionOk="0">
                  <a:moveTo>
                    <a:pt x="126" y="1"/>
                  </a:moveTo>
                  <a:cubicBezTo>
                    <a:pt x="58" y="1"/>
                    <a:pt x="1" y="58"/>
                    <a:pt x="1" y="126"/>
                  </a:cubicBezTo>
                  <a:cubicBezTo>
                    <a:pt x="1" y="195"/>
                    <a:pt x="58" y="252"/>
                    <a:pt x="126" y="252"/>
                  </a:cubicBezTo>
                  <a:cubicBezTo>
                    <a:pt x="194" y="252"/>
                    <a:pt x="251" y="195"/>
                    <a:pt x="251" y="126"/>
                  </a:cubicBezTo>
                  <a:cubicBezTo>
                    <a:pt x="251" y="58"/>
                    <a:pt x="194" y="1"/>
                    <a:pt x="12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42"/>
            <p:cNvSpPr/>
            <p:nvPr/>
          </p:nvSpPr>
          <p:spPr>
            <a:xfrm>
              <a:off x="-885461" y="1939975"/>
              <a:ext cx="24629" cy="16585"/>
            </a:xfrm>
            <a:custGeom>
              <a:avLst/>
              <a:gdLst/>
              <a:ahLst/>
              <a:cxnLst/>
              <a:rect l="l" t="t" r="r" b="b"/>
              <a:pathLst>
                <a:path w="496" h="334" extrusionOk="0">
                  <a:moveTo>
                    <a:pt x="217" y="0"/>
                  </a:moveTo>
                  <a:cubicBezTo>
                    <a:pt x="80" y="149"/>
                    <a:pt x="0" y="291"/>
                    <a:pt x="35" y="325"/>
                  </a:cubicBezTo>
                  <a:cubicBezTo>
                    <a:pt x="40" y="331"/>
                    <a:pt x="49" y="334"/>
                    <a:pt x="60" y="334"/>
                  </a:cubicBezTo>
                  <a:cubicBezTo>
                    <a:pt x="123" y="334"/>
                    <a:pt x="264" y="238"/>
                    <a:pt x="405" y="97"/>
                  </a:cubicBezTo>
                  <a:cubicBezTo>
                    <a:pt x="439" y="63"/>
                    <a:pt x="467" y="35"/>
                    <a:pt x="4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42"/>
            <p:cNvSpPr/>
            <p:nvPr/>
          </p:nvSpPr>
          <p:spPr>
            <a:xfrm>
              <a:off x="-981047" y="2109793"/>
              <a:ext cx="33716" cy="30587"/>
            </a:xfrm>
            <a:custGeom>
              <a:avLst/>
              <a:gdLst/>
              <a:ahLst/>
              <a:cxnLst/>
              <a:rect l="l" t="t" r="r" b="b"/>
              <a:pathLst>
                <a:path w="679" h="616" extrusionOk="0">
                  <a:moveTo>
                    <a:pt x="614" y="0"/>
                  </a:moveTo>
                  <a:cubicBezTo>
                    <a:pt x="552" y="0"/>
                    <a:pt x="414" y="96"/>
                    <a:pt x="268" y="237"/>
                  </a:cubicBezTo>
                  <a:cubicBezTo>
                    <a:pt x="103" y="402"/>
                    <a:pt x="0" y="567"/>
                    <a:pt x="40" y="607"/>
                  </a:cubicBezTo>
                  <a:cubicBezTo>
                    <a:pt x="46" y="613"/>
                    <a:pt x="55" y="616"/>
                    <a:pt x="65" y="616"/>
                  </a:cubicBezTo>
                  <a:cubicBezTo>
                    <a:pt x="128" y="616"/>
                    <a:pt x="269" y="520"/>
                    <a:pt x="411" y="379"/>
                  </a:cubicBezTo>
                  <a:cubicBezTo>
                    <a:pt x="576" y="214"/>
                    <a:pt x="678" y="49"/>
                    <a:pt x="638" y="9"/>
                  </a:cubicBezTo>
                  <a:cubicBezTo>
                    <a:pt x="633" y="3"/>
                    <a:pt x="624" y="0"/>
                    <a:pt x="61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42"/>
            <p:cNvSpPr/>
            <p:nvPr/>
          </p:nvSpPr>
          <p:spPr>
            <a:xfrm>
              <a:off x="-945395" y="1954971"/>
              <a:ext cx="14748" cy="12662"/>
            </a:xfrm>
            <a:custGeom>
              <a:avLst/>
              <a:gdLst/>
              <a:ahLst/>
              <a:cxnLst/>
              <a:rect l="l" t="t" r="r" b="b"/>
              <a:pathLst>
                <a:path w="297" h="255" extrusionOk="0">
                  <a:moveTo>
                    <a:pt x="171" y="0"/>
                  </a:moveTo>
                  <a:cubicBezTo>
                    <a:pt x="57" y="0"/>
                    <a:pt x="0" y="137"/>
                    <a:pt x="80" y="217"/>
                  </a:cubicBezTo>
                  <a:cubicBezTo>
                    <a:pt x="106" y="243"/>
                    <a:pt x="138" y="254"/>
                    <a:pt x="169" y="254"/>
                  </a:cubicBezTo>
                  <a:cubicBezTo>
                    <a:pt x="234" y="254"/>
                    <a:pt x="296" y="204"/>
                    <a:pt x="296" y="131"/>
                  </a:cubicBezTo>
                  <a:cubicBezTo>
                    <a:pt x="296" y="57"/>
                    <a:pt x="239" y="0"/>
                    <a:pt x="1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42"/>
            <p:cNvSpPr/>
            <p:nvPr/>
          </p:nvSpPr>
          <p:spPr>
            <a:xfrm>
              <a:off x="-981047" y="2064806"/>
              <a:ext cx="33964" cy="30885"/>
            </a:xfrm>
            <a:custGeom>
              <a:avLst/>
              <a:gdLst/>
              <a:ahLst/>
              <a:cxnLst/>
              <a:rect l="l" t="t" r="r" b="b"/>
              <a:pathLst>
                <a:path w="684" h="622" extrusionOk="0">
                  <a:moveTo>
                    <a:pt x="66" y="1"/>
                  </a:moveTo>
                  <a:cubicBezTo>
                    <a:pt x="55" y="1"/>
                    <a:pt x="46" y="4"/>
                    <a:pt x="40" y="9"/>
                  </a:cubicBezTo>
                  <a:cubicBezTo>
                    <a:pt x="0" y="49"/>
                    <a:pt x="103" y="220"/>
                    <a:pt x="274" y="385"/>
                  </a:cubicBezTo>
                  <a:cubicBezTo>
                    <a:pt x="415" y="526"/>
                    <a:pt x="556" y="622"/>
                    <a:pt x="619" y="622"/>
                  </a:cubicBezTo>
                  <a:cubicBezTo>
                    <a:pt x="630" y="622"/>
                    <a:pt x="638" y="619"/>
                    <a:pt x="644" y="613"/>
                  </a:cubicBezTo>
                  <a:cubicBezTo>
                    <a:pt x="684" y="573"/>
                    <a:pt x="581" y="408"/>
                    <a:pt x="416" y="237"/>
                  </a:cubicBezTo>
                  <a:cubicBezTo>
                    <a:pt x="275" y="96"/>
                    <a:pt x="130" y="1"/>
                    <a:pt x="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42"/>
            <p:cNvSpPr/>
            <p:nvPr/>
          </p:nvSpPr>
          <p:spPr>
            <a:xfrm>
              <a:off x="-992915" y="2005022"/>
              <a:ext cx="12463" cy="12463"/>
            </a:xfrm>
            <a:custGeom>
              <a:avLst/>
              <a:gdLst/>
              <a:ahLst/>
              <a:cxnLst/>
              <a:rect l="l" t="t" r="r" b="b"/>
              <a:pathLst>
                <a:path w="251" h="251" extrusionOk="0">
                  <a:moveTo>
                    <a:pt x="126" y="0"/>
                  </a:moveTo>
                  <a:cubicBezTo>
                    <a:pt x="57" y="0"/>
                    <a:pt x="0" y="57"/>
                    <a:pt x="0" y="126"/>
                  </a:cubicBezTo>
                  <a:cubicBezTo>
                    <a:pt x="0" y="194"/>
                    <a:pt x="57" y="251"/>
                    <a:pt x="126" y="251"/>
                  </a:cubicBezTo>
                  <a:cubicBezTo>
                    <a:pt x="194" y="251"/>
                    <a:pt x="251" y="194"/>
                    <a:pt x="251" y="126"/>
                  </a:cubicBezTo>
                  <a:cubicBezTo>
                    <a:pt x="251" y="57"/>
                    <a:pt x="194" y="0"/>
                    <a:pt x="1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42"/>
            <p:cNvSpPr/>
            <p:nvPr/>
          </p:nvSpPr>
          <p:spPr>
            <a:xfrm>
              <a:off x="-981047" y="1972896"/>
              <a:ext cx="33964" cy="30885"/>
            </a:xfrm>
            <a:custGeom>
              <a:avLst/>
              <a:gdLst/>
              <a:ahLst/>
              <a:cxnLst/>
              <a:rect l="l" t="t" r="r" b="b"/>
              <a:pathLst>
                <a:path w="684" h="622" extrusionOk="0">
                  <a:moveTo>
                    <a:pt x="66" y="1"/>
                  </a:moveTo>
                  <a:cubicBezTo>
                    <a:pt x="55" y="1"/>
                    <a:pt x="46" y="4"/>
                    <a:pt x="40" y="10"/>
                  </a:cubicBezTo>
                  <a:cubicBezTo>
                    <a:pt x="0" y="49"/>
                    <a:pt x="103" y="220"/>
                    <a:pt x="274" y="385"/>
                  </a:cubicBezTo>
                  <a:cubicBezTo>
                    <a:pt x="415" y="526"/>
                    <a:pt x="556" y="622"/>
                    <a:pt x="619" y="622"/>
                  </a:cubicBezTo>
                  <a:cubicBezTo>
                    <a:pt x="630" y="622"/>
                    <a:pt x="638" y="619"/>
                    <a:pt x="644" y="613"/>
                  </a:cubicBezTo>
                  <a:cubicBezTo>
                    <a:pt x="684" y="573"/>
                    <a:pt x="581" y="408"/>
                    <a:pt x="416" y="237"/>
                  </a:cubicBezTo>
                  <a:cubicBezTo>
                    <a:pt x="275" y="96"/>
                    <a:pt x="130" y="1"/>
                    <a:pt x="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42"/>
            <p:cNvSpPr/>
            <p:nvPr/>
          </p:nvSpPr>
          <p:spPr>
            <a:xfrm>
              <a:off x="-992915" y="2096089"/>
              <a:ext cx="12463" cy="12463"/>
            </a:xfrm>
            <a:custGeom>
              <a:avLst/>
              <a:gdLst/>
              <a:ahLst/>
              <a:cxnLst/>
              <a:rect l="l" t="t" r="r" b="b"/>
              <a:pathLst>
                <a:path w="251" h="251" extrusionOk="0">
                  <a:moveTo>
                    <a:pt x="126" y="0"/>
                  </a:moveTo>
                  <a:cubicBezTo>
                    <a:pt x="57" y="0"/>
                    <a:pt x="0" y="57"/>
                    <a:pt x="0" y="126"/>
                  </a:cubicBezTo>
                  <a:cubicBezTo>
                    <a:pt x="0" y="194"/>
                    <a:pt x="57" y="251"/>
                    <a:pt x="126" y="251"/>
                  </a:cubicBezTo>
                  <a:cubicBezTo>
                    <a:pt x="194" y="251"/>
                    <a:pt x="251" y="194"/>
                    <a:pt x="251" y="126"/>
                  </a:cubicBezTo>
                  <a:cubicBezTo>
                    <a:pt x="251" y="57"/>
                    <a:pt x="194" y="0"/>
                    <a:pt x="1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42"/>
            <p:cNvSpPr/>
            <p:nvPr/>
          </p:nvSpPr>
          <p:spPr>
            <a:xfrm>
              <a:off x="-980749" y="1939975"/>
              <a:ext cx="24629" cy="16585"/>
            </a:xfrm>
            <a:custGeom>
              <a:avLst/>
              <a:gdLst/>
              <a:ahLst/>
              <a:cxnLst/>
              <a:rect l="l" t="t" r="r" b="b"/>
              <a:pathLst>
                <a:path w="496" h="334" extrusionOk="0">
                  <a:moveTo>
                    <a:pt x="222" y="0"/>
                  </a:moveTo>
                  <a:cubicBezTo>
                    <a:pt x="80" y="149"/>
                    <a:pt x="0" y="291"/>
                    <a:pt x="34" y="325"/>
                  </a:cubicBezTo>
                  <a:cubicBezTo>
                    <a:pt x="40" y="331"/>
                    <a:pt x="49" y="334"/>
                    <a:pt x="60" y="334"/>
                  </a:cubicBezTo>
                  <a:cubicBezTo>
                    <a:pt x="124" y="334"/>
                    <a:pt x="269" y="238"/>
                    <a:pt x="410" y="97"/>
                  </a:cubicBezTo>
                  <a:cubicBezTo>
                    <a:pt x="439" y="63"/>
                    <a:pt x="467" y="35"/>
                    <a:pt x="4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42"/>
            <p:cNvSpPr/>
            <p:nvPr/>
          </p:nvSpPr>
          <p:spPr>
            <a:xfrm>
              <a:off x="-980749" y="2017883"/>
              <a:ext cx="33666" cy="30587"/>
            </a:xfrm>
            <a:custGeom>
              <a:avLst/>
              <a:gdLst/>
              <a:ahLst/>
              <a:cxnLst/>
              <a:rect l="l" t="t" r="r" b="b"/>
              <a:pathLst>
                <a:path w="678" h="616" extrusionOk="0">
                  <a:moveTo>
                    <a:pt x="613" y="0"/>
                  </a:moveTo>
                  <a:cubicBezTo>
                    <a:pt x="550" y="0"/>
                    <a:pt x="409" y="96"/>
                    <a:pt x="268" y="237"/>
                  </a:cubicBezTo>
                  <a:cubicBezTo>
                    <a:pt x="97" y="402"/>
                    <a:pt x="0" y="567"/>
                    <a:pt x="34" y="607"/>
                  </a:cubicBezTo>
                  <a:cubicBezTo>
                    <a:pt x="40" y="613"/>
                    <a:pt x="49" y="616"/>
                    <a:pt x="60" y="616"/>
                  </a:cubicBezTo>
                  <a:cubicBezTo>
                    <a:pt x="124" y="616"/>
                    <a:pt x="269" y="520"/>
                    <a:pt x="410" y="379"/>
                  </a:cubicBezTo>
                  <a:cubicBezTo>
                    <a:pt x="575" y="214"/>
                    <a:pt x="678" y="49"/>
                    <a:pt x="638" y="9"/>
                  </a:cubicBezTo>
                  <a:cubicBezTo>
                    <a:pt x="632" y="3"/>
                    <a:pt x="624" y="0"/>
                    <a:pt x="6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42"/>
            <p:cNvSpPr/>
            <p:nvPr/>
          </p:nvSpPr>
          <p:spPr>
            <a:xfrm>
              <a:off x="-932137" y="2064806"/>
              <a:ext cx="33716" cy="30885"/>
            </a:xfrm>
            <a:custGeom>
              <a:avLst/>
              <a:gdLst/>
              <a:ahLst/>
              <a:cxnLst/>
              <a:rect l="l" t="t" r="r" b="b"/>
              <a:pathLst>
                <a:path w="679" h="622" extrusionOk="0">
                  <a:moveTo>
                    <a:pt x="614" y="1"/>
                  </a:moveTo>
                  <a:cubicBezTo>
                    <a:pt x="551" y="1"/>
                    <a:pt x="409" y="96"/>
                    <a:pt x="268" y="237"/>
                  </a:cubicBezTo>
                  <a:cubicBezTo>
                    <a:pt x="103" y="402"/>
                    <a:pt x="1" y="573"/>
                    <a:pt x="41" y="613"/>
                  </a:cubicBezTo>
                  <a:cubicBezTo>
                    <a:pt x="46" y="619"/>
                    <a:pt x="55" y="622"/>
                    <a:pt x="66" y="622"/>
                  </a:cubicBezTo>
                  <a:cubicBezTo>
                    <a:pt x="129" y="622"/>
                    <a:pt x="270" y="526"/>
                    <a:pt x="411" y="385"/>
                  </a:cubicBezTo>
                  <a:cubicBezTo>
                    <a:pt x="576" y="220"/>
                    <a:pt x="678" y="49"/>
                    <a:pt x="639" y="9"/>
                  </a:cubicBezTo>
                  <a:cubicBezTo>
                    <a:pt x="633" y="4"/>
                    <a:pt x="624" y="1"/>
                    <a:pt x="61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42"/>
            <p:cNvSpPr/>
            <p:nvPr/>
          </p:nvSpPr>
          <p:spPr>
            <a:xfrm>
              <a:off x="-923100" y="1939975"/>
              <a:ext cx="24679" cy="16585"/>
            </a:xfrm>
            <a:custGeom>
              <a:avLst/>
              <a:gdLst/>
              <a:ahLst/>
              <a:cxnLst/>
              <a:rect l="l" t="t" r="r" b="b"/>
              <a:pathLst>
                <a:path w="497" h="334" extrusionOk="0">
                  <a:moveTo>
                    <a:pt x="1" y="0"/>
                  </a:moveTo>
                  <a:cubicBezTo>
                    <a:pt x="29" y="35"/>
                    <a:pt x="52" y="63"/>
                    <a:pt x="86" y="97"/>
                  </a:cubicBezTo>
                  <a:cubicBezTo>
                    <a:pt x="227" y="238"/>
                    <a:pt x="369" y="334"/>
                    <a:pt x="432" y="334"/>
                  </a:cubicBezTo>
                  <a:cubicBezTo>
                    <a:pt x="442" y="334"/>
                    <a:pt x="451" y="331"/>
                    <a:pt x="457" y="325"/>
                  </a:cubicBezTo>
                  <a:cubicBezTo>
                    <a:pt x="496" y="285"/>
                    <a:pt x="411" y="149"/>
                    <a:pt x="2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42"/>
            <p:cNvSpPr/>
            <p:nvPr/>
          </p:nvSpPr>
          <p:spPr>
            <a:xfrm>
              <a:off x="-899911" y="2096089"/>
              <a:ext cx="14797" cy="12612"/>
            </a:xfrm>
            <a:custGeom>
              <a:avLst/>
              <a:gdLst/>
              <a:ahLst/>
              <a:cxnLst/>
              <a:rect l="l" t="t" r="r" b="b"/>
              <a:pathLst>
                <a:path w="298" h="254" extrusionOk="0">
                  <a:moveTo>
                    <a:pt x="172" y="0"/>
                  </a:moveTo>
                  <a:cubicBezTo>
                    <a:pt x="58" y="0"/>
                    <a:pt x="1" y="137"/>
                    <a:pt x="81" y="217"/>
                  </a:cubicBezTo>
                  <a:cubicBezTo>
                    <a:pt x="106" y="242"/>
                    <a:pt x="138" y="254"/>
                    <a:pt x="169" y="254"/>
                  </a:cubicBezTo>
                  <a:cubicBezTo>
                    <a:pt x="234" y="254"/>
                    <a:pt x="297" y="203"/>
                    <a:pt x="297" y="126"/>
                  </a:cubicBezTo>
                  <a:cubicBezTo>
                    <a:pt x="297" y="57"/>
                    <a:pt x="240" y="0"/>
                    <a:pt x="1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42"/>
            <p:cNvSpPr/>
            <p:nvPr/>
          </p:nvSpPr>
          <p:spPr>
            <a:xfrm>
              <a:off x="-899911" y="2005022"/>
              <a:ext cx="14797" cy="12612"/>
            </a:xfrm>
            <a:custGeom>
              <a:avLst/>
              <a:gdLst/>
              <a:ahLst/>
              <a:cxnLst/>
              <a:rect l="l" t="t" r="r" b="b"/>
              <a:pathLst>
                <a:path w="298" h="254" extrusionOk="0">
                  <a:moveTo>
                    <a:pt x="172" y="0"/>
                  </a:moveTo>
                  <a:cubicBezTo>
                    <a:pt x="58" y="0"/>
                    <a:pt x="1" y="137"/>
                    <a:pt x="81" y="217"/>
                  </a:cubicBezTo>
                  <a:cubicBezTo>
                    <a:pt x="106" y="242"/>
                    <a:pt x="138" y="254"/>
                    <a:pt x="169" y="254"/>
                  </a:cubicBezTo>
                  <a:cubicBezTo>
                    <a:pt x="234" y="254"/>
                    <a:pt x="297" y="203"/>
                    <a:pt x="297" y="126"/>
                  </a:cubicBezTo>
                  <a:cubicBezTo>
                    <a:pt x="297" y="57"/>
                    <a:pt x="240" y="0"/>
                    <a:pt x="1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42"/>
            <p:cNvSpPr/>
            <p:nvPr/>
          </p:nvSpPr>
          <p:spPr>
            <a:xfrm>
              <a:off x="-932137" y="2017883"/>
              <a:ext cx="33716" cy="30587"/>
            </a:xfrm>
            <a:custGeom>
              <a:avLst/>
              <a:gdLst/>
              <a:ahLst/>
              <a:cxnLst/>
              <a:rect l="l" t="t" r="r" b="b"/>
              <a:pathLst>
                <a:path w="679" h="616" extrusionOk="0">
                  <a:moveTo>
                    <a:pt x="66" y="0"/>
                  </a:moveTo>
                  <a:cubicBezTo>
                    <a:pt x="55" y="0"/>
                    <a:pt x="46" y="3"/>
                    <a:pt x="41" y="9"/>
                  </a:cubicBezTo>
                  <a:cubicBezTo>
                    <a:pt x="1" y="49"/>
                    <a:pt x="103" y="214"/>
                    <a:pt x="268" y="379"/>
                  </a:cubicBezTo>
                  <a:cubicBezTo>
                    <a:pt x="409" y="520"/>
                    <a:pt x="551" y="616"/>
                    <a:pt x="614" y="616"/>
                  </a:cubicBezTo>
                  <a:cubicBezTo>
                    <a:pt x="624" y="616"/>
                    <a:pt x="633" y="613"/>
                    <a:pt x="639" y="607"/>
                  </a:cubicBezTo>
                  <a:cubicBezTo>
                    <a:pt x="678" y="567"/>
                    <a:pt x="576" y="402"/>
                    <a:pt x="411" y="237"/>
                  </a:cubicBezTo>
                  <a:cubicBezTo>
                    <a:pt x="270" y="96"/>
                    <a:pt x="129" y="0"/>
                    <a:pt x="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42"/>
            <p:cNvSpPr/>
            <p:nvPr/>
          </p:nvSpPr>
          <p:spPr>
            <a:xfrm>
              <a:off x="-932137" y="1972896"/>
              <a:ext cx="33716" cy="30885"/>
            </a:xfrm>
            <a:custGeom>
              <a:avLst/>
              <a:gdLst/>
              <a:ahLst/>
              <a:cxnLst/>
              <a:rect l="l" t="t" r="r" b="b"/>
              <a:pathLst>
                <a:path w="679" h="622" extrusionOk="0">
                  <a:moveTo>
                    <a:pt x="614" y="1"/>
                  </a:moveTo>
                  <a:cubicBezTo>
                    <a:pt x="551" y="1"/>
                    <a:pt x="409" y="96"/>
                    <a:pt x="268" y="237"/>
                  </a:cubicBezTo>
                  <a:cubicBezTo>
                    <a:pt x="103" y="408"/>
                    <a:pt x="1" y="573"/>
                    <a:pt x="41" y="613"/>
                  </a:cubicBezTo>
                  <a:cubicBezTo>
                    <a:pt x="46" y="619"/>
                    <a:pt x="55" y="622"/>
                    <a:pt x="66" y="622"/>
                  </a:cubicBezTo>
                  <a:cubicBezTo>
                    <a:pt x="129" y="622"/>
                    <a:pt x="270" y="526"/>
                    <a:pt x="411" y="385"/>
                  </a:cubicBezTo>
                  <a:cubicBezTo>
                    <a:pt x="576" y="215"/>
                    <a:pt x="678" y="49"/>
                    <a:pt x="639" y="10"/>
                  </a:cubicBezTo>
                  <a:cubicBezTo>
                    <a:pt x="633" y="4"/>
                    <a:pt x="624" y="1"/>
                    <a:pt x="61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42"/>
            <p:cNvSpPr/>
            <p:nvPr/>
          </p:nvSpPr>
          <p:spPr>
            <a:xfrm>
              <a:off x="-932137" y="2109793"/>
              <a:ext cx="33716" cy="30587"/>
            </a:xfrm>
            <a:custGeom>
              <a:avLst/>
              <a:gdLst/>
              <a:ahLst/>
              <a:cxnLst/>
              <a:rect l="l" t="t" r="r" b="b"/>
              <a:pathLst>
                <a:path w="679" h="616" extrusionOk="0">
                  <a:moveTo>
                    <a:pt x="66" y="0"/>
                  </a:moveTo>
                  <a:cubicBezTo>
                    <a:pt x="55" y="0"/>
                    <a:pt x="46" y="3"/>
                    <a:pt x="41" y="9"/>
                  </a:cubicBezTo>
                  <a:cubicBezTo>
                    <a:pt x="1" y="49"/>
                    <a:pt x="103" y="214"/>
                    <a:pt x="268" y="379"/>
                  </a:cubicBezTo>
                  <a:cubicBezTo>
                    <a:pt x="409" y="520"/>
                    <a:pt x="551" y="616"/>
                    <a:pt x="614" y="616"/>
                  </a:cubicBezTo>
                  <a:cubicBezTo>
                    <a:pt x="624" y="616"/>
                    <a:pt x="633" y="613"/>
                    <a:pt x="639" y="607"/>
                  </a:cubicBezTo>
                  <a:cubicBezTo>
                    <a:pt x="678" y="567"/>
                    <a:pt x="576" y="402"/>
                    <a:pt x="411" y="237"/>
                  </a:cubicBezTo>
                  <a:cubicBezTo>
                    <a:pt x="270" y="96"/>
                    <a:pt x="129" y="0"/>
                    <a:pt x="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42"/>
            <p:cNvSpPr/>
            <p:nvPr/>
          </p:nvSpPr>
          <p:spPr>
            <a:xfrm>
              <a:off x="-945395" y="2053932"/>
              <a:ext cx="14748" cy="12662"/>
            </a:xfrm>
            <a:custGeom>
              <a:avLst/>
              <a:gdLst/>
              <a:ahLst/>
              <a:cxnLst/>
              <a:rect l="l" t="t" r="r" b="b"/>
              <a:pathLst>
                <a:path w="297" h="255" extrusionOk="0">
                  <a:moveTo>
                    <a:pt x="171" y="1"/>
                  </a:moveTo>
                  <a:cubicBezTo>
                    <a:pt x="57" y="1"/>
                    <a:pt x="0" y="137"/>
                    <a:pt x="80" y="217"/>
                  </a:cubicBezTo>
                  <a:cubicBezTo>
                    <a:pt x="107" y="243"/>
                    <a:pt x="140" y="254"/>
                    <a:pt x="171" y="254"/>
                  </a:cubicBezTo>
                  <a:cubicBezTo>
                    <a:pt x="236" y="254"/>
                    <a:pt x="296" y="203"/>
                    <a:pt x="296" y="126"/>
                  </a:cubicBezTo>
                  <a:cubicBezTo>
                    <a:pt x="296" y="58"/>
                    <a:pt x="239" y="1"/>
                    <a:pt x="1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8" name="Google Shape;878;p42"/>
          <p:cNvSpPr/>
          <p:nvPr/>
        </p:nvSpPr>
        <p:spPr>
          <a:xfrm rot="-342006">
            <a:off x="209466" y="4634944"/>
            <a:ext cx="2168963" cy="401836"/>
          </a:xfrm>
          <a:custGeom>
            <a:avLst/>
            <a:gdLst/>
            <a:ahLst/>
            <a:cxnLst/>
            <a:rect l="l" t="t" r="r" b="b"/>
            <a:pathLst>
              <a:path w="13196" h="1396" extrusionOk="0">
                <a:moveTo>
                  <a:pt x="11353" y="0"/>
                </a:moveTo>
                <a:cubicBezTo>
                  <a:pt x="11339" y="0"/>
                  <a:pt x="11325" y="0"/>
                  <a:pt x="11311" y="1"/>
                </a:cubicBezTo>
                <a:cubicBezTo>
                  <a:pt x="10678" y="12"/>
                  <a:pt x="10046" y="12"/>
                  <a:pt x="9414" y="12"/>
                </a:cubicBezTo>
                <a:cubicBezTo>
                  <a:pt x="7620" y="12"/>
                  <a:pt x="5832" y="35"/>
                  <a:pt x="4044" y="46"/>
                </a:cubicBezTo>
                <a:cubicBezTo>
                  <a:pt x="2825" y="52"/>
                  <a:pt x="1612" y="52"/>
                  <a:pt x="393" y="58"/>
                </a:cubicBezTo>
                <a:lnTo>
                  <a:pt x="268" y="58"/>
                </a:lnTo>
                <a:cubicBezTo>
                  <a:pt x="108" y="69"/>
                  <a:pt x="85" y="103"/>
                  <a:pt x="165" y="206"/>
                </a:cubicBezTo>
                <a:cubicBezTo>
                  <a:pt x="222" y="280"/>
                  <a:pt x="347" y="337"/>
                  <a:pt x="342" y="422"/>
                </a:cubicBezTo>
                <a:cubicBezTo>
                  <a:pt x="336" y="530"/>
                  <a:pt x="171" y="536"/>
                  <a:pt x="85" y="593"/>
                </a:cubicBezTo>
                <a:cubicBezTo>
                  <a:pt x="11" y="639"/>
                  <a:pt x="11" y="678"/>
                  <a:pt x="80" y="724"/>
                </a:cubicBezTo>
                <a:lnTo>
                  <a:pt x="234" y="826"/>
                </a:lnTo>
                <a:cubicBezTo>
                  <a:pt x="404" y="940"/>
                  <a:pt x="404" y="940"/>
                  <a:pt x="262" y="1083"/>
                </a:cubicBezTo>
                <a:cubicBezTo>
                  <a:pt x="205" y="1140"/>
                  <a:pt x="148" y="1191"/>
                  <a:pt x="97" y="1242"/>
                </a:cubicBezTo>
                <a:cubicBezTo>
                  <a:pt x="63" y="1276"/>
                  <a:pt x="0" y="1305"/>
                  <a:pt x="40" y="1362"/>
                </a:cubicBezTo>
                <a:lnTo>
                  <a:pt x="592" y="1362"/>
                </a:lnTo>
                <a:cubicBezTo>
                  <a:pt x="2215" y="1362"/>
                  <a:pt x="3833" y="1362"/>
                  <a:pt x="5456" y="1390"/>
                </a:cubicBezTo>
                <a:cubicBezTo>
                  <a:pt x="5756" y="1394"/>
                  <a:pt x="6057" y="1395"/>
                  <a:pt x="6358" y="1395"/>
                </a:cubicBezTo>
                <a:cubicBezTo>
                  <a:pt x="6960" y="1395"/>
                  <a:pt x="7563" y="1390"/>
                  <a:pt x="8167" y="1390"/>
                </a:cubicBezTo>
                <a:cubicBezTo>
                  <a:pt x="9340" y="1390"/>
                  <a:pt x="10513" y="1385"/>
                  <a:pt x="11687" y="1385"/>
                </a:cubicBezTo>
                <a:cubicBezTo>
                  <a:pt x="11766" y="1385"/>
                  <a:pt x="11852" y="1368"/>
                  <a:pt x="11926" y="1328"/>
                </a:cubicBezTo>
                <a:cubicBezTo>
                  <a:pt x="12336" y="1100"/>
                  <a:pt x="12763" y="895"/>
                  <a:pt x="13196" y="678"/>
                </a:cubicBezTo>
                <a:cubicBezTo>
                  <a:pt x="13139" y="593"/>
                  <a:pt x="13053" y="576"/>
                  <a:pt x="12979" y="547"/>
                </a:cubicBezTo>
                <a:cubicBezTo>
                  <a:pt x="12621" y="399"/>
                  <a:pt x="12250" y="263"/>
                  <a:pt x="11892" y="109"/>
                </a:cubicBezTo>
                <a:cubicBezTo>
                  <a:pt x="11722" y="35"/>
                  <a:pt x="11538" y="0"/>
                  <a:pt x="11353" y="0"/>
                </a:cubicBezTo>
                <a:close/>
              </a:path>
            </a:pathLst>
          </a:custGeom>
          <a:solidFill>
            <a:srgbClr val="E4A44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dk2"/>
                </a:solidFill>
                <a:latin typeface="Grand Hotel"/>
                <a:ea typeface="Grand Hotel"/>
                <a:cs typeface="Grand Hotel"/>
                <a:sym typeface="Grand Hotel"/>
              </a:rPr>
              <a:t>Remember the moments</a:t>
            </a:r>
            <a:endParaRPr sz="1600">
              <a:solidFill>
                <a:schemeClr val="dk2"/>
              </a:solidFill>
              <a:latin typeface="Grand Hotel"/>
              <a:ea typeface="Grand Hotel"/>
              <a:cs typeface="Grand Hotel"/>
              <a:sym typeface="Grand Hotel"/>
            </a:endParaRPr>
          </a:p>
        </p:txBody>
      </p:sp>
      <p:grpSp>
        <p:nvGrpSpPr>
          <p:cNvPr id="879" name="Google Shape;879;p42"/>
          <p:cNvGrpSpPr/>
          <p:nvPr/>
        </p:nvGrpSpPr>
        <p:grpSpPr>
          <a:xfrm>
            <a:off x="7100000" y="338851"/>
            <a:ext cx="1430082" cy="1211194"/>
            <a:chOff x="7100000" y="338851"/>
            <a:chExt cx="1430082" cy="1211194"/>
          </a:xfrm>
        </p:grpSpPr>
        <p:sp>
          <p:nvSpPr>
            <p:cNvPr id="880" name="Google Shape;880;p42"/>
            <p:cNvSpPr/>
            <p:nvPr/>
          </p:nvSpPr>
          <p:spPr>
            <a:xfrm rot="-2046389">
              <a:off x="7635411" y="428828"/>
              <a:ext cx="494531" cy="828136"/>
            </a:xfrm>
            <a:custGeom>
              <a:avLst/>
              <a:gdLst/>
              <a:ahLst/>
              <a:cxnLst/>
              <a:rect l="l" t="t" r="r" b="b"/>
              <a:pathLst>
                <a:path w="1134" h="1899" extrusionOk="0">
                  <a:moveTo>
                    <a:pt x="200" y="0"/>
                  </a:moveTo>
                  <a:lnTo>
                    <a:pt x="200" y="0"/>
                  </a:lnTo>
                  <a:cubicBezTo>
                    <a:pt x="101" y="577"/>
                    <a:pt x="478" y="587"/>
                    <a:pt x="506" y="587"/>
                  </a:cubicBezTo>
                  <a:cubicBezTo>
                    <a:pt x="507" y="587"/>
                    <a:pt x="507" y="587"/>
                    <a:pt x="507" y="587"/>
                  </a:cubicBezTo>
                  <a:cubicBezTo>
                    <a:pt x="547" y="661"/>
                    <a:pt x="581" y="735"/>
                    <a:pt x="604" y="815"/>
                  </a:cubicBezTo>
                  <a:cubicBezTo>
                    <a:pt x="545" y="766"/>
                    <a:pt x="467" y="749"/>
                    <a:pt x="388" y="749"/>
                  </a:cubicBezTo>
                  <a:cubicBezTo>
                    <a:pt x="231" y="749"/>
                    <a:pt x="74" y="815"/>
                    <a:pt x="74" y="815"/>
                  </a:cubicBezTo>
                  <a:cubicBezTo>
                    <a:pt x="229" y="1062"/>
                    <a:pt x="380" y="1128"/>
                    <a:pt x="494" y="1128"/>
                  </a:cubicBezTo>
                  <a:cubicBezTo>
                    <a:pt x="556" y="1128"/>
                    <a:pt x="608" y="1108"/>
                    <a:pt x="644" y="1088"/>
                  </a:cubicBezTo>
                  <a:lnTo>
                    <a:pt x="644" y="1162"/>
                  </a:lnTo>
                  <a:cubicBezTo>
                    <a:pt x="632" y="1271"/>
                    <a:pt x="604" y="1379"/>
                    <a:pt x="558" y="1481"/>
                  </a:cubicBezTo>
                  <a:cubicBezTo>
                    <a:pt x="536" y="1504"/>
                    <a:pt x="513" y="1527"/>
                    <a:pt x="501" y="1555"/>
                  </a:cubicBezTo>
                  <a:cubicBezTo>
                    <a:pt x="479" y="1271"/>
                    <a:pt x="0" y="1259"/>
                    <a:pt x="0" y="1259"/>
                  </a:cubicBezTo>
                  <a:lnTo>
                    <a:pt x="0" y="1259"/>
                  </a:lnTo>
                  <a:cubicBezTo>
                    <a:pt x="57" y="1675"/>
                    <a:pt x="262" y="1738"/>
                    <a:pt x="382" y="1738"/>
                  </a:cubicBezTo>
                  <a:cubicBezTo>
                    <a:pt x="353" y="1766"/>
                    <a:pt x="325" y="1800"/>
                    <a:pt x="296" y="1829"/>
                  </a:cubicBezTo>
                  <a:cubicBezTo>
                    <a:pt x="273" y="1852"/>
                    <a:pt x="300" y="1899"/>
                    <a:pt x="332" y="1899"/>
                  </a:cubicBezTo>
                  <a:cubicBezTo>
                    <a:pt x="339" y="1899"/>
                    <a:pt x="346" y="1896"/>
                    <a:pt x="353" y="1891"/>
                  </a:cubicBezTo>
                  <a:cubicBezTo>
                    <a:pt x="410" y="1851"/>
                    <a:pt x="462" y="1806"/>
                    <a:pt x="501" y="1749"/>
                  </a:cubicBezTo>
                  <a:cubicBezTo>
                    <a:pt x="533" y="1766"/>
                    <a:pt x="589" y="1789"/>
                    <a:pt x="657" y="1789"/>
                  </a:cubicBezTo>
                  <a:cubicBezTo>
                    <a:pt x="773" y="1789"/>
                    <a:pt x="928" y="1723"/>
                    <a:pt x="1071" y="1447"/>
                  </a:cubicBezTo>
                  <a:cubicBezTo>
                    <a:pt x="994" y="1423"/>
                    <a:pt x="913" y="1411"/>
                    <a:pt x="830" y="1411"/>
                  </a:cubicBezTo>
                  <a:cubicBezTo>
                    <a:pt x="778" y="1411"/>
                    <a:pt x="725" y="1416"/>
                    <a:pt x="672" y="1424"/>
                  </a:cubicBezTo>
                  <a:cubicBezTo>
                    <a:pt x="707" y="1339"/>
                    <a:pt x="724" y="1248"/>
                    <a:pt x="729" y="1157"/>
                  </a:cubicBezTo>
                  <a:cubicBezTo>
                    <a:pt x="729" y="1117"/>
                    <a:pt x="729" y="1088"/>
                    <a:pt x="729" y="1054"/>
                  </a:cubicBezTo>
                  <a:cubicBezTo>
                    <a:pt x="739" y="1055"/>
                    <a:pt x="751" y="1056"/>
                    <a:pt x="765" y="1056"/>
                  </a:cubicBezTo>
                  <a:cubicBezTo>
                    <a:pt x="877" y="1056"/>
                    <a:pt x="1098" y="995"/>
                    <a:pt x="1134" y="553"/>
                  </a:cubicBezTo>
                  <a:lnTo>
                    <a:pt x="1134" y="553"/>
                  </a:lnTo>
                  <a:cubicBezTo>
                    <a:pt x="1134" y="553"/>
                    <a:pt x="781" y="587"/>
                    <a:pt x="678" y="781"/>
                  </a:cubicBezTo>
                  <a:cubicBezTo>
                    <a:pt x="650" y="684"/>
                    <a:pt x="610" y="598"/>
                    <a:pt x="553" y="513"/>
                  </a:cubicBezTo>
                  <a:cubicBezTo>
                    <a:pt x="729" y="188"/>
                    <a:pt x="200" y="1"/>
                    <a:pt x="2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42"/>
            <p:cNvSpPr/>
            <p:nvPr/>
          </p:nvSpPr>
          <p:spPr>
            <a:xfrm rot="-2046389">
              <a:off x="7657946" y="406284"/>
              <a:ext cx="494531" cy="828136"/>
            </a:xfrm>
            <a:custGeom>
              <a:avLst/>
              <a:gdLst/>
              <a:ahLst/>
              <a:cxnLst/>
              <a:rect l="l" t="t" r="r" b="b"/>
              <a:pathLst>
                <a:path w="1134" h="1899" extrusionOk="0">
                  <a:moveTo>
                    <a:pt x="200" y="0"/>
                  </a:moveTo>
                  <a:lnTo>
                    <a:pt x="200" y="0"/>
                  </a:lnTo>
                  <a:cubicBezTo>
                    <a:pt x="101" y="577"/>
                    <a:pt x="478" y="587"/>
                    <a:pt x="506" y="587"/>
                  </a:cubicBezTo>
                  <a:cubicBezTo>
                    <a:pt x="507" y="587"/>
                    <a:pt x="507" y="587"/>
                    <a:pt x="507" y="587"/>
                  </a:cubicBezTo>
                  <a:cubicBezTo>
                    <a:pt x="547" y="661"/>
                    <a:pt x="581" y="735"/>
                    <a:pt x="604" y="815"/>
                  </a:cubicBezTo>
                  <a:cubicBezTo>
                    <a:pt x="545" y="766"/>
                    <a:pt x="467" y="749"/>
                    <a:pt x="388" y="749"/>
                  </a:cubicBezTo>
                  <a:cubicBezTo>
                    <a:pt x="231" y="749"/>
                    <a:pt x="74" y="815"/>
                    <a:pt x="74" y="815"/>
                  </a:cubicBezTo>
                  <a:cubicBezTo>
                    <a:pt x="229" y="1062"/>
                    <a:pt x="380" y="1128"/>
                    <a:pt x="494" y="1128"/>
                  </a:cubicBezTo>
                  <a:cubicBezTo>
                    <a:pt x="556" y="1128"/>
                    <a:pt x="608" y="1108"/>
                    <a:pt x="644" y="1088"/>
                  </a:cubicBezTo>
                  <a:lnTo>
                    <a:pt x="644" y="1162"/>
                  </a:lnTo>
                  <a:cubicBezTo>
                    <a:pt x="632" y="1271"/>
                    <a:pt x="604" y="1379"/>
                    <a:pt x="558" y="1481"/>
                  </a:cubicBezTo>
                  <a:cubicBezTo>
                    <a:pt x="536" y="1504"/>
                    <a:pt x="513" y="1527"/>
                    <a:pt x="501" y="1555"/>
                  </a:cubicBezTo>
                  <a:cubicBezTo>
                    <a:pt x="479" y="1271"/>
                    <a:pt x="0" y="1259"/>
                    <a:pt x="0" y="1259"/>
                  </a:cubicBezTo>
                  <a:lnTo>
                    <a:pt x="0" y="1259"/>
                  </a:lnTo>
                  <a:cubicBezTo>
                    <a:pt x="57" y="1675"/>
                    <a:pt x="262" y="1738"/>
                    <a:pt x="382" y="1738"/>
                  </a:cubicBezTo>
                  <a:cubicBezTo>
                    <a:pt x="353" y="1766"/>
                    <a:pt x="325" y="1800"/>
                    <a:pt x="296" y="1829"/>
                  </a:cubicBezTo>
                  <a:cubicBezTo>
                    <a:pt x="273" y="1852"/>
                    <a:pt x="300" y="1899"/>
                    <a:pt x="332" y="1899"/>
                  </a:cubicBezTo>
                  <a:cubicBezTo>
                    <a:pt x="339" y="1899"/>
                    <a:pt x="346" y="1896"/>
                    <a:pt x="353" y="1891"/>
                  </a:cubicBezTo>
                  <a:cubicBezTo>
                    <a:pt x="410" y="1851"/>
                    <a:pt x="462" y="1806"/>
                    <a:pt x="501" y="1749"/>
                  </a:cubicBezTo>
                  <a:cubicBezTo>
                    <a:pt x="533" y="1766"/>
                    <a:pt x="589" y="1789"/>
                    <a:pt x="657" y="1789"/>
                  </a:cubicBezTo>
                  <a:cubicBezTo>
                    <a:pt x="773" y="1789"/>
                    <a:pt x="928" y="1723"/>
                    <a:pt x="1071" y="1447"/>
                  </a:cubicBezTo>
                  <a:cubicBezTo>
                    <a:pt x="994" y="1423"/>
                    <a:pt x="913" y="1411"/>
                    <a:pt x="830" y="1411"/>
                  </a:cubicBezTo>
                  <a:cubicBezTo>
                    <a:pt x="778" y="1411"/>
                    <a:pt x="725" y="1416"/>
                    <a:pt x="672" y="1424"/>
                  </a:cubicBezTo>
                  <a:cubicBezTo>
                    <a:pt x="707" y="1339"/>
                    <a:pt x="724" y="1248"/>
                    <a:pt x="729" y="1157"/>
                  </a:cubicBezTo>
                  <a:cubicBezTo>
                    <a:pt x="729" y="1117"/>
                    <a:pt x="729" y="1088"/>
                    <a:pt x="729" y="1054"/>
                  </a:cubicBezTo>
                  <a:cubicBezTo>
                    <a:pt x="739" y="1055"/>
                    <a:pt x="751" y="1056"/>
                    <a:pt x="765" y="1056"/>
                  </a:cubicBezTo>
                  <a:cubicBezTo>
                    <a:pt x="877" y="1056"/>
                    <a:pt x="1098" y="995"/>
                    <a:pt x="1134" y="553"/>
                  </a:cubicBezTo>
                  <a:lnTo>
                    <a:pt x="1134" y="553"/>
                  </a:lnTo>
                  <a:cubicBezTo>
                    <a:pt x="1134" y="553"/>
                    <a:pt x="781" y="587"/>
                    <a:pt x="678" y="781"/>
                  </a:cubicBezTo>
                  <a:cubicBezTo>
                    <a:pt x="650" y="684"/>
                    <a:pt x="610" y="598"/>
                    <a:pt x="553" y="513"/>
                  </a:cubicBezTo>
                  <a:cubicBezTo>
                    <a:pt x="729" y="188"/>
                    <a:pt x="200" y="1"/>
                    <a:pt x="2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42"/>
            <p:cNvSpPr/>
            <p:nvPr/>
          </p:nvSpPr>
          <p:spPr>
            <a:xfrm rot="941997">
              <a:off x="7155118" y="1088277"/>
              <a:ext cx="1306797" cy="226557"/>
            </a:xfrm>
            <a:custGeom>
              <a:avLst/>
              <a:gdLst/>
              <a:ahLst/>
              <a:cxnLst/>
              <a:rect l="l" t="t" r="r" b="b"/>
              <a:pathLst>
                <a:path w="12303" h="2133" extrusionOk="0">
                  <a:moveTo>
                    <a:pt x="81" y="0"/>
                  </a:moveTo>
                  <a:lnTo>
                    <a:pt x="81" y="0"/>
                  </a:lnTo>
                  <a:cubicBezTo>
                    <a:pt x="314" y="313"/>
                    <a:pt x="553" y="627"/>
                    <a:pt x="781" y="940"/>
                  </a:cubicBezTo>
                  <a:cubicBezTo>
                    <a:pt x="878" y="1071"/>
                    <a:pt x="872" y="1071"/>
                    <a:pt x="776" y="1190"/>
                  </a:cubicBezTo>
                  <a:cubicBezTo>
                    <a:pt x="519" y="1498"/>
                    <a:pt x="246" y="1783"/>
                    <a:pt x="1" y="2119"/>
                  </a:cubicBezTo>
                  <a:cubicBezTo>
                    <a:pt x="364" y="2122"/>
                    <a:pt x="726" y="2132"/>
                    <a:pt x="1088" y="2132"/>
                  </a:cubicBezTo>
                  <a:cubicBezTo>
                    <a:pt x="1424" y="2132"/>
                    <a:pt x="1760" y="2123"/>
                    <a:pt x="2097" y="2090"/>
                  </a:cubicBezTo>
                  <a:cubicBezTo>
                    <a:pt x="2165" y="2085"/>
                    <a:pt x="2245" y="2085"/>
                    <a:pt x="2319" y="2085"/>
                  </a:cubicBezTo>
                  <a:cubicBezTo>
                    <a:pt x="3179" y="2085"/>
                    <a:pt x="4038" y="2091"/>
                    <a:pt x="4899" y="2091"/>
                  </a:cubicBezTo>
                  <a:cubicBezTo>
                    <a:pt x="5651" y="2091"/>
                    <a:pt x="6405" y="2086"/>
                    <a:pt x="7160" y="2067"/>
                  </a:cubicBezTo>
                  <a:cubicBezTo>
                    <a:pt x="8817" y="2028"/>
                    <a:pt x="10480" y="2045"/>
                    <a:pt x="12137" y="2028"/>
                  </a:cubicBezTo>
                  <a:cubicBezTo>
                    <a:pt x="12183" y="2028"/>
                    <a:pt x="12234" y="2016"/>
                    <a:pt x="12280" y="2016"/>
                  </a:cubicBezTo>
                  <a:cubicBezTo>
                    <a:pt x="12092" y="1731"/>
                    <a:pt x="11864" y="1509"/>
                    <a:pt x="11659" y="1259"/>
                  </a:cubicBezTo>
                  <a:cubicBezTo>
                    <a:pt x="11545" y="1116"/>
                    <a:pt x="11539" y="1122"/>
                    <a:pt x="11659" y="974"/>
                  </a:cubicBezTo>
                  <a:cubicBezTo>
                    <a:pt x="11864" y="712"/>
                    <a:pt x="12109" y="496"/>
                    <a:pt x="12303" y="211"/>
                  </a:cubicBezTo>
                  <a:cubicBezTo>
                    <a:pt x="12115" y="205"/>
                    <a:pt x="11927" y="199"/>
                    <a:pt x="11733" y="199"/>
                  </a:cubicBezTo>
                  <a:cubicBezTo>
                    <a:pt x="10594" y="165"/>
                    <a:pt x="9455" y="177"/>
                    <a:pt x="8316" y="137"/>
                  </a:cubicBezTo>
                  <a:cubicBezTo>
                    <a:pt x="7800" y="119"/>
                    <a:pt x="7284" y="118"/>
                    <a:pt x="6769" y="118"/>
                  </a:cubicBezTo>
                  <a:cubicBezTo>
                    <a:pt x="6695" y="118"/>
                    <a:pt x="6621" y="118"/>
                    <a:pt x="6548" y="118"/>
                  </a:cubicBezTo>
                  <a:cubicBezTo>
                    <a:pt x="5958" y="118"/>
                    <a:pt x="5369" y="117"/>
                    <a:pt x="4779" y="91"/>
                  </a:cubicBezTo>
                  <a:cubicBezTo>
                    <a:pt x="3606" y="40"/>
                    <a:pt x="2410" y="74"/>
                    <a:pt x="1220" y="34"/>
                  </a:cubicBezTo>
                  <a:cubicBezTo>
                    <a:pt x="844" y="23"/>
                    <a:pt x="462" y="12"/>
                    <a:pt x="8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42"/>
            <p:cNvSpPr/>
            <p:nvPr/>
          </p:nvSpPr>
          <p:spPr>
            <a:xfrm rot="941997">
              <a:off x="7080265" y="1316839"/>
              <a:ext cx="1390816" cy="45885"/>
            </a:xfrm>
            <a:custGeom>
              <a:avLst/>
              <a:gdLst/>
              <a:ahLst/>
              <a:cxnLst/>
              <a:rect l="l" t="t" r="r" b="b"/>
              <a:pathLst>
                <a:path w="13094" h="432" extrusionOk="0">
                  <a:moveTo>
                    <a:pt x="12763" y="0"/>
                  </a:moveTo>
                  <a:cubicBezTo>
                    <a:pt x="12697" y="24"/>
                    <a:pt x="12630" y="36"/>
                    <a:pt x="12564" y="36"/>
                  </a:cubicBezTo>
                  <a:cubicBezTo>
                    <a:pt x="12551" y="36"/>
                    <a:pt x="12537" y="35"/>
                    <a:pt x="12524" y="34"/>
                  </a:cubicBezTo>
                  <a:lnTo>
                    <a:pt x="11653" y="40"/>
                  </a:lnTo>
                  <a:cubicBezTo>
                    <a:pt x="8896" y="51"/>
                    <a:pt x="6134" y="91"/>
                    <a:pt x="3378" y="103"/>
                  </a:cubicBezTo>
                  <a:cubicBezTo>
                    <a:pt x="2415" y="108"/>
                    <a:pt x="1453" y="120"/>
                    <a:pt x="490" y="137"/>
                  </a:cubicBezTo>
                  <a:cubicBezTo>
                    <a:pt x="468" y="140"/>
                    <a:pt x="445" y="141"/>
                    <a:pt x="422" y="141"/>
                  </a:cubicBezTo>
                  <a:cubicBezTo>
                    <a:pt x="350" y="141"/>
                    <a:pt x="274" y="127"/>
                    <a:pt x="205" y="97"/>
                  </a:cubicBezTo>
                  <a:cubicBezTo>
                    <a:pt x="126" y="177"/>
                    <a:pt x="52" y="262"/>
                    <a:pt x="0" y="365"/>
                  </a:cubicBezTo>
                  <a:cubicBezTo>
                    <a:pt x="333" y="404"/>
                    <a:pt x="5300" y="432"/>
                    <a:pt x="9020" y="432"/>
                  </a:cubicBezTo>
                  <a:cubicBezTo>
                    <a:pt x="11228" y="432"/>
                    <a:pt x="12996" y="422"/>
                    <a:pt x="13094" y="399"/>
                  </a:cubicBezTo>
                  <a:cubicBezTo>
                    <a:pt x="13008" y="245"/>
                    <a:pt x="12894" y="108"/>
                    <a:pt x="1276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42"/>
            <p:cNvSpPr/>
            <p:nvPr/>
          </p:nvSpPr>
          <p:spPr>
            <a:xfrm rot="941997">
              <a:off x="7174193" y="1054534"/>
              <a:ext cx="1375733" cy="43017"/>
            </a:xfrm>
            <a:custGeom>
              <a:avLst/>
              <a:gdLst/>
              <a:ahLst/>
              <a:cxnLst/>
              <a:rect l="l" t="t" r="r" b="b"/>
              <a:pathLst>
                <a:path w="12952" h="405" extrusionOk="0">
                  <a:moveTo>
                    <a:pt x="4710" y="0"/>
                  </a:moveTo>
                  <a:cubicBezTo>
                    <a:pt x="3213" y="0"/>
                    <a:pt x="1726" y="6"/>
                    <a:pt x="234" y="11"/>
                  </a:cubicBezTo>
                  <a:lnTo>
                    <a:pt x="132" y="11"/>
                  </a:lnTo>
                  <a:cubicBezTo>
                    <a:pt x="124" y="13"/>
                    <a:pt x="116" y="14"/>
                    <a:pt x="108" y="14"/>
                  </a:cubicBezTo>
                  <a:cubicBezTo>
                    <a:pt x="94" y="14"/>
                    <a:pt x="80" y="12"/>
                    <a:pt x="66" y="12"/>
                  </a:cubicBezTo>
                  <a:cubicBezTo>
                    <a:pt x="42" y="12"/>
                    <a:pt x="19" y="18"/>
                    <a:pt x="1" y="51"/>
                  </a:cubicBezTo>
                  <a:cubicBezTo>
                    <a:pt x="29" y="142"/>
                    <a:pt x="80" y="217"/>
                    <a:pt x="154" y="273"/>
                  </a:cubicBezTo>
                  <a:cubicBezTo>
                    <a:pt x="209" y="223"/>
                    <a:pt x="268" y="213"/>
                    <a:pt x="328" y="213"/>
                  </a:cubicBezTo>
                  <a:cubicBezTo>
                    <a:pt x="363" y="213"/>
                    <a:pt x="398" y="217"/>
                    <a:pt x="433" y="217"/>
                  </a:cubicBezTo>
                  <a:cubicBezTo>
                    <a:pt x="1415" y="217"/>
                    <a:pt x="2392" y="267"/>
                    <a:pt x="3372" y="267"/>
                  </a:cubicBezTo>
                  <a:cubicBezTo>
                    <a:pt x="3535" y="267"/>
                    <a:pt x="3698" y="265"/>
                    <a:pt x="3862" y="262"/>
                  </a:cubicBezTo>
                  <a:lnTo>
                    <a:pt x="3947" y="262"/>
                  </a:lnTo>
                  <a:cubicBezTo>
                    <a:pt x="5559" y="279"/>
                    <a:pt x="7171" y="296"/>
                    <a:pt x="8783" y="330"/>
                  </a:cubicBezTo>
                  <a:cubicBezTo>
                    <a:pt x="10001" y="353"/>
                    <a:pt x="11220" y="342"/>
                    <a:pt x="12439" y="359"/>
                  </a:cubicBezTo>
                  <a:cubicBezTo>
                    <a:pt x="12451" y="359"/>
                    <a:pt x="12464" y="359"/>
                    <a:pt x="12477" y="359"/>
                  </a:cubicBezTo>
                  <a:cubicBezTo>
                    <a:pt x="12536" y="359"/>
                    <a:pt x="12599" y="363"/>
                    <a:pt x="12655" y="404"/>
                  </a:cubicBezTo>
                  <a:cubicBezTo>
                    <a:pt x="12752" y="291"/>
                    <a:pt x="12872" y="194"/>
                    <a:pt x="12951" y="51"/>
                  </a:cubicBezTo>
                  <a:cubicBezTo>
                    <a:pt x="12920" y="20"/>
                    <a:pt x="12888" y="13"/>
                    <a:pt x="12857" y="13"/>
                  </a:cubicBezTo>
                  <a:cubicBezTo>
                    <a:pt x="12833" y="13"/>
                    <a:pt x="12809" y="17"/>
                    <a:pt x="12786" y="17"/>
                  </a:cubicBezTo>
                  <a:cubicBezTo>
                    <a:pt x="10092" y="6"/>
                    <a:pt x="7404" y="0"/>
                    <a:pt x="471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42"/>
            <p:cNvSpPr/>
            <p:nvPr/>
          </p:nvSpPr>
          <p:spPr>
            <a:xfrm rot="941997">
              <a:off x="7184666" y="1074267"/>
              <a:ext cx="1327935" cy="43336"/>
            </a:xfrm>
            <a:custGeom>
              <a:avLst/>
              <a:gdLst/>
              <a:ahLst/>
              <a:cxnLst/>
              <a:rect l="l" t="t" r="r" b="b"/>
              <a:pathLst>
                <a:path w="12502" h="408" extrusionOk="0">
                  <a:moveTo>
                    <a:pt x="174" y="0"/>
                  </a:moveTo>
                  <a:cubicBezTo>
                    <a:pt x="114" y="0"/>
                    <a:pt x="55" y="10"/>
                    <a:pt x="0" y="60"/>
                  </a:cubicBezTo>
                  <a:lnTo>
                    <a:pt x="97" y="197"/>
                  </a:lnTo>
                  <a:cubicBezTo>
                    <a:pt x="473" y="209"/>
                    <a:pt x="855" y="220"/>
                    <a:pt x="1236" y="237"/>
                  </a:cubicBezTo>
                  <a:cubicBezTo>
                    <a:pt x="2421" y="271"/>
                    <a:pt x="3605" y="237"/>
                    <a:pt x="4796" y="288"/>
                  </a:cubicBezTo>
                  <a:cubicBezTo>
                    <a:pt x="5388" y="314"/>
                    <a:pt x="5977" y="315"/>
                    <a:pt x="6566" y="315"/>
                  </a:cubicBezTo>
                  <a:cubicBezTo>
                    <a:pt x="6640" y="315"/>
                    <a:pt x="6713" y="315"/>
                    <a:pt x="6787" y="315"/>
                  </a:cubicBezTo>
                  <a:cubicBezTo>
                    <a:pt x="7302" y="315"/>
                    <a:pt x="7817" y="316"/>
                    <a:pt x="8332" y="334"/>
                  </a:cubicBezTo>
                  <a:cubicBezTo>
                    <a:pt x="9471" y="374"/>
                    <a:pt x="10610" y="362"/>
                    <a:pt x="11749" y="396"/>
                  </a:cubicBezTo>
                  <a:cubicBezTo>
                    <a:pt x="11937" y="402"/>
                    <a:pt x="12125" y="402"/>
                    <a:pt x="12319" y="408"/>
                  </a:cubicBezTo>
                  <a:cubicBezTo>
                    <a:pt x="12393" y="351"/>
                    <a:pt x="12456" y="277"/>
                    <a:pt x="12501" y="197"/>
                  </a:cubicBezTo>
                  <a:cubicBezTo>
                    <a:pt x="12433" y="140"/>
                    <a:pt x="12359" y="152"/>
                    <a:pt x="12279" y="146"/>
                  </a:cubicBezTo>
                  <a:cubicBezTo>
                    <a:pt x="11066" y="129"/>
                    <a:pt x="9847" y="140"/>
                    <a:pt x="8623" y="117"/>
                  </a:cubicBezTo>
                  <a:cubicBezTo>
                    <a:pt x="7017" y="83"/>
                    <a:pt x="5405" y="60"/>
                    <a:pt x="3793" y="49"/>
                  </a:cubicBezTo>
                  <a:lnTo>
                    <a:pt x="3708" y="49"/>
                  </a:lnTo>
                  <a:cubicBezTo>
                    <a:pt x="3533" y="53"/>
                    <a:pt x="3358" y="54"/>
                    <a:pt x="3184" y="54"/>
                  </a:cubicBezTo>
                  <a:cubicBezTo>
                    <a:pt x="2215" y="54"/>
                    <a:pt x="1249" y="8"/>
                    <a:pt x="279" y="4"/>
                  </a:cubicBezTo>
                  <a:cubicBezTo>
                    <a:pt x="244" y="4"/>
                    <a:pt x="209" y="0"/>
                    <a:pt x="174" y="0"/>
                  </a:cubicBezTo>
                  <a:close/>
                </a:path>
              </a:pathLst>
            </a:custGeom>
            <a:solidFill>
              <a:srgbClr val="F9E4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42"/>
            <p:cNvSpPr/>
            <p:nvPr/>
          </p:nvSpPr>
          <p:spPr>
            <a:xfrm rot="941997">
              <a:off x="7109013" y="1297170"/>
              <a:ext cx="1333989" cy="33776"/>
            </a:xfrm>
            <a:custGeom>
              <a:avLst/>
              <a:gdLst/>
              <a:ahLst/>
              <a:cxnLst/>
              <a:rect l="l" t="t" r="r" b="b"/>
              <a:pathLst>
                <a:path w="12559" h="318" extrusionOk="0">
                  <a:moveTo>
                    <a:pt x="12416" y="1"/>
                  </a:moveTo>
                  <a:cubicBezTo>
                    <a:pt x="12370" y="6"/>
                    <a:pt x="12325" y="12"/>
                    <a:pt x="12273" y="12"/>
                  </a:cubicBezTo>
                  <a:cubicBezTo>
                    <a:pt x="10622" y="35"/>
                    <a:pt x="8959" y="12"/>
                    <a:pt x="7302" y="57"/>
                  </a:cubicBezTo>
                  <a:cubicBezTo>
                    <a:pt x="6607" y="75"/>
                    <a:pt x="5911" y="79"/>
                    <a:pt x="5215" y="79"/>
                  </a:cubicBezTo>
                  <a:cubicBezTo>
                    <a:pt x="4454" y="79"/>
                    <a:pt x="3693" y="74"/>
                    <a:pt x="2933" y="74"/>
                  </a:cubicBezTo>
                  <a:cubicBezTo>
                    <a:pt x="2775" y="74"/>
                    <a:pt x="2618" y="74"/>
                    <a:pt x="2461" y="75"/>
                  </a:cubicBezTo>
                  <a:cubicBezTo>
                    <a:pt x="2387" y="75"/>
                    <a:pt x="2313" y="75"/>
                    <a:pt x="2239" y="80"/>
                  </a:cubicBezTo>
                  <a:cubicBezTo>
                    <a:pt x="1912" y="112"/>
                    <a:pt x="1587" y="122"/>
                    <a:pt x="1262" y="122"/>
                  </a:cubicBezTo>
                  <a:cubicBezTo>
                    <a:pt x="889" y="122"/>
                    <a:pt x="517" y="109"/>
                    <a:pt x="143" y="103"/>
                  </a:cubicBezTo>
                  <a:cubicBezTo>
                    <a:pt x="86" y="149"/>
                    <a:pt x="34" y="206"/>
                    <a:pt x="0" y="274"/>
                  </a:cubicBezTo>
                  <a:cubicBezTo>
                    <a:pt x="69" y="304"/>
                    <a:pt x="142" y="318"/>
                    <a:pt x="215" y="318"/>
                  </a:cubicBezTo>
                  <a:cubicBezTo>
                    <a:pt x="238" y="318"/>
                    <a:pt x="262" y="317"/>
                    <a:pt x="285" y="314"/>
                  </a:cubicBezTo>
                  <a:cubicBezTo>
                    <a:pt x="1248" y="297"/>
                    <a:pt x="2210" y="285"/>
                    <a:pt x="3173" y="280"/>
                  </a:cubicBezTo>
                  <a:cubicBezTo>
                    <a:pt x="5929" y="268"/>
                    <a:pt x="8685" y="228"/>
                    <a:pt x="11448" y="217"/>
                  </a:cubicBezTo>
                  <a:lnTo>
                    <a:pt x="12319" y="211"/>
                  </a:lnTo>
                  <a:cubicBezTo>
                    <a:pt x="12332" y="212"/>
                    <a:pt x="12346" y="213"/>
                    <a:pt x="12359" y="213"/>
                  </a:cubicBezTo>
                  <a:cubicBezTo>
                    <a:pt x="12427" y="213"/>
                    <a:pt x="12496" y="201"/>
                    <a:pt x="12558" y="177"/>
                  </a:cubicBezTo>
                  <a:cubicBezTo>
                    <a:pt x="12530" y="109"/>
                    <a:pt x="12478" y="46"/>
                    <a:pt x="12416" y="1"/>
                  </a:cubicBezTo>
                  <a:close/>
                </a:path>
              </a:pathLst>
            </a:custGeom>
            <a:solidFill>
              <a:srgbClr val="F9E4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 name="Subtitle 12"/>
          <p:cNvSpPr>
            <a:spLocks noGrp="1"/>
          </p:cNvSpPr>
          <p:nvPr>
            <p:ph type="subTitle" idx="5"/>
          </p:nvPr>
        </p:nvSpPr>
        <p:spPr>
          <a:xfrm>
            <a:off x="3042622" y="1282885"/>
            <a:ext cx="2967569" cy="366704"/>
          </a:xfrm>
        </p:spPr>
        <p:txBody>
          <a:bodyPr/>
          <a:lstStyle/>
          <a:p>
            <a:pPr algn="ctr"/>
            <a:r>
              <a:rPr lang="en-US" dirty="0" smtClean="0"/>
              <a:t>Location Pages</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85824" y="1662485"/>
            <a:ext cx="3827202" cy="3212327"/>
          </a:xfrm>
          <a:prstGeom prst="rect">
            <a:avLst/>
          </a:prstGeom>
        </p:spPr>
      </p:pic>
    </p:spTree>
    <p:extLst>
      <p:ext uri="{BB962C8B-B14F-4D97-AF65-F5344CB8AC3E}">
        <p14:creationId xmlns:p14="http://schemas.microsoft.com/office/powerpoint/2010/main" val="3004364623"/>
      </p:ext>
    </p:extLst>
  </p:cSld>
  <p:clrMapOvr>
    <a:masterClrMapping/>
  </p:clrMapOvr>
  <p:timing>
    <p:tnLst>
      <p:par>
        <p:cTn id="1" dur="indefinite" restart="never" nodeType="tmRoot"/>
      </p:par>
    </p:tnLst>
  </p:timing>
</p:sld>
</file>

<file path=ppt/theme/theme1.xml><?xml version="1.0" encoding="utf-8"?>
<a:theme xmlns:a="http://schemas.openxmlformats.org/drawingml/2006/main" name="Vintage Photo Album For Education by Slidesgo">
  <a:themeElements>
    <a:clrScheme name="Simple Light">
      <a:dk1>
        <a:srgbClr val="4F493D"/>
      </a:dk1>
      <a:lt1>
        <a:srgbClr val="AFAB85"/>
      </a:lt1>
      <a:dk2>
        <a:srgbClr val="4F493D"/>
      </a:dk2>
      <a:lt2>
        <a:srgbClr val="F8CD7D"/>
      </a:lt2>
      <a:accent1>
        <a:srgbClr val="F9E4C2"/>
      </a:accent1>
      <a:accent2>
        <a:srgbClr val="E4A448"/>
      </a:accent2>
      <a:accent3>
        <a:srgbClr val="9C693D"/>
      </a:accent3>
      <a:accent4>
        <a:srgbClr val="6E9077"/>
      </a:accent4>
      <a:accent5>
        <a:srgbClr val="FFFFFF"/>
      </a:accent5>
      <a:accent6>
        <a:srgbClr val="FFFFFF"/>
      </a:accent6>
      <a:hlink>
        <a:srgbClr val="4F493D"/>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125</TotalTime>
  <Words>289</Words>
  <Application>Microsoft Office PowerPoint</Application>
  <PresentationFormat>On-screen Show (16:9)</PresentationFormat>
  <Paragraphs>44</Paragraphs>
  <Slides>12</Slides>
  <Notes>12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Arial</vt:lpstr>
      <vt:lpstr>Montserrat</vt:lpstr>
      <vt:lpstr>Andika</vt:lpstr>
      <vt:lpstr>Grand Hotel</vt:lpstr>
      <vt:lpstr>Anton</vt:lpstr>
      <vt:lpstr>Vintage Photo Album For Education by Slidesgo</vt:lpstr>
      <vt:lpstr> Moon Night Hotel Profile</vt:lpstr>
      <vt:lpstr>Html</vt:lpstr>
      <vt:lpstr>CSS</vt:lpstr>
      <vt:lpstr>Introduction</vt:lpstr>
      <vt:lpstr>Html Pages</vt:lpstr>
      <vt:lpstr>Html Pages</vt:lpstr>
      <vt:lpstr>Html Pages</vt:lpstr>
      <vt:lpstr>Html Pages</vt:lpstr>
      <vt:lpstr>Html Pages</vt:lpstr>
      <vt:lpstr>Html Pages</vt:lpstr>
      <vt:lpstr>Html Pages</vt:lpstr>
      <vt:lpstr>Thankyou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Moon Night Hotel Profile</dc:title>
  <dc:creator>GENDIS</dc:creator>
  <cp:lastModifiedBy>GENDIS</cp:lastModifiedBy>
  <cp:revision>11</cp:revision>
  <dcterms:modified xsi:type="dcterms:W3CDTF">2022-07-08T02:11:46Z</dcterms:modified>
</cp:coreProperties>
</file>